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6"/>
  </p:notesMasterIdLst>
  <p:sldIdLst>
    <p:sldId id="256" r:id="rId5"/>
    <p:sldId id="260" r:id="rId6"/>
    <p:sldId id="1404" r:id="rId7"/>
    <p:sldId id="1405" r:id="rId8"/>
    <p:sldId id="1406" r:id="rId9"/>
    <p:sldId id="1537" r:id="rId10"/>
    <p:sldId id="1409" r:id="rId11"/>
    <p:sldId id="1408" r:id="rId12"/>
    <p:sldId id="1499" r:id="rId13"/>
    <p:sldId id="1410" r:id="rId14"/>
    <p:sldId id="1412" r:id="rId15"/>
    <p:sldId id="1538" r:id="rId16"/>
    <p:sldId id="1413" r:id="rId17"/>
    <p:sldId id="1414" r:id="rId18"/>
    <p:sldId id="1415" r:id="rId19"/>
    <p:sldId id="1416" r:id="rId20"/>
    <p:sldId id="1539" r:id="rId21"/>
    <p:sldId id="1417" r:id="rId22"/>
    <p:sldId id="1419" r:id="rId23"/>
    <p:sldId id="1501" r:id="rId24"/>
    <p:sldId id="1505" r:id="rId25"/>
    <p:sldId id="1530" r:id="rId26"/>
    <p:sldId id="1502" r:id="rId27"/>
    <p:sldId id="1503" r:id="rId28"/>
    <p:sldId id="1504" r:id="rId29"/>
    <p:sldId id="1535" r:id="rId30"/>
    <p:sldId id="1536" r:id="rId31"/>
    <p:sldId id="1497" r:id="rId32"/>
    <p:sldId id="1511" r:id="rId33"/>
    <p:sldId id="1512" r:id="rId34"/>
    <p:sldId id="1506" r:id="rId35"/>
    <p:sldId id="1513" r:id="rId36"/>
    <p:sldId id="1514" r:id="rId37"/>
    <p:sldId id="1515" r:id="rId38"/>
    <p:sldId id="1508" r:id="rId39"/>
    <p:sldId id="1516" r:id="rId40"/>
    <p:sldId id="1509" r:id="rId41"/>
    <p:sldId id="1518" r:id="rId42"/>
    <p:sldId id="1519" r:id="rId43"/>
    <p:sldId id="1510" r:id="rId44"/>
    <p:sldId id="1520" r:id="rId45"/>
    <p:sldId id="1521" r:id="rId46"/>
    <p:sldId id="1522" r:id="rId47"/>
    <p:sldId id="1523" r:id="rId48"/>
    <p:sldId id="1524" r:id="rId49"/>
    <p:sldId id="1525" r:id="rId50"/>
    <p:sldId id="1526" r:id="rId51"/>
    <p:sldId id="1527" r:id="rId52"/>
    <p:sldId id="1507" r:id="rId53"/>
    <p:sldId id="1495" r:id="rId54"/>
    <p:sldId id="1420" r:id="rId5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7F6"/>
    <a:srgbClr val="155F90"/>
    <a:srgbClr val="F6D8B2"/>
    <a:srgbClr val="FF9900"/>
    <a:srgbClr val="FF0000"/>
    <a:srgbClr val="127C32"/>
    <a:srgbClr val="D5D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B4A35-531C-FB41-B0F0-198DE24C349E}" v="31" dt="2025-03-11T09:54:45.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3630" autoAdjust="0"/>
  </p:normalViewPr>
  <p:slideViewPr>
    <p:cSldViewPr snapToGrid="0">
      <p:cViewPr varScale="1">
        <p:scale>
          <a:sx n="105" d="100"/>
          <a:sy n="105" d="100"/>
        </p:scale>
        <p:origin x="216"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寛也 佐藤" userId="27837c8b-abaf-4096-b544-58e4cbe7054e" providerId="ADAL" clId="{523AE8A0-BEBA-4954-967C-583F4CBCCC15}"/>
    <pc:docChg chg="undo custSel addSld delSld modSld modMainMaster">
      <pc:chgData name="寛也 佐藤" userId="27837c8b-abaf-4096-b544-58e4cbe7054e" providerId="ADAL" clId="{523AE8A0-BEBA-4954-967C-583F4CBCCC15}" dt="2024-07-03T05:43:05.387" v="2514" actId="47"/>
      <pc:docMkLst>
        <pc:docMk/>
      </pc:docMkLst>
      <pc:sldChg chg="modSp mod">
        <pc:chgData name="寛也 佐藤" userId="27837c8b-abaf-4096-b544-58e4cbe7054e" providerId="ADAL" clId="{523AE8A0-BEBA-4954-967C-583F4CBCCC15}" dt="2024-07-03T05:15:03.531" v="2"/>
        <pc:sldMkLst>
          <pc:docMk/>
          <pc:sldMk cId="2292264982" sldId="256"/>
        </pc:sldMkLst>
      </pc:sldChg>
      <pc:sldChg chg="del">
        <pc:chgData name="寛也 佐藤" userId="27837c8b-abaf-4096-b544-58e4cbe7054e" providerId="ADAL" clId="{523AE8A0-BEBA-4954-967C-583F4CBCCC15}" dt="2024-07-03T05:43:05.387" v="2514" actId="47"/>
        <pc:sldMkLst>
          <pc:docMk/>
          <pc:sldMk cId="2433034520" sldId="257"/>
        </pc:sldMkLst>
      </pc:sldChg>
      <pc:sldChg chg="del">
        <pc:chgData name="寛也 佐藤" userId="27837c8b-abaf-4096-b544-58e4cbe7054e" providerId="ADAL" clId="{523AE8A0-BEBA-4954-967C-583F4CBCCC15}" dt="2024-07-03T05:42:51.563" v="2513" actId="47"/>
        <pc:sldMkLst>
          <pc:docMk/>
          <pc:sldMk cId="4061358764" sldId="259"/>
        </pc:sldMkLst>
      </pc:sldChg>
      <pc:sldChg chg="modSp mod">
        <pc:chgData name="寛也 佐藤" userId="27837c8b-abaf-4096-b544-58e4cbe7054e" providerId="ADAL" clId="{523AE8A0-BEBA-4954-967C-583F4CBCCC15}" dt="2024-07-03T05:21:06.048" v="1049" actId="404"/>
        <pc:sldMkLst>
          <pc:docMk/>
          <pc:sldMk cId="4138699866" sldId="260"/>
        </pc:sldMkLst>
      </pc:sldChg>
      <pc:sldChg chg="del">
        <pc:chgData name="寛也 佐藤" userId="27837c8b-abaf-4096-b544-58e4cbe7054e" providerId="ADAL" clId="{523AE8A0-BEBA-4954-967C-583F4CBCCC15}" dt="2024-07-03T05:42:51.563" v="2513" actId="47"/>
        <pc:sldMkLst>
          <pc:docMk/>
          <pc:sldMk cId="2773059782" sldId="262"/>
        </pc:sldMkLst>
      </pc:sldChg>
      <pc:sldChg chg="addSp delSp modSp mod">
        <pc:chgData name="寛也 佐藤" userId="27837c8b-abaf-4096-b544-58e4cbe7054e" providerId="ADAL" clId="{523AE8A0-BEBA-4954-967C-583F4CBCCC15}" dt="2024-07-03T05:33:27.291" v="2004" actId="6549"/>
        <pc:sldMkLst>
          <pc:docMk/>
          <pc:sldMk cId="3549867426" sldId="263"/>
        </pc:sldMkLst>
      </pc:sldChg>
      <pc:sldChg chg="del">
        <pc:chgData name="寛也 佐藤" userId="27837c8b-abaf-4096-b544-58e4cbe7054e" providerId="ADAL" clId="{523AE8A0-BEBA-4954-967C-583F4CBCCC15}" dt="2024-07-03T05:42:51.563" v="2513" actId="47"/>
        <pc:sldMkLst>
          <pc:docMk/>
          <pc:sldMk cId="1648663119" sldId="264"/>
        </pc:sldMkLst>
      </pc:sldChg>
      <pc:sldChg chg="del">
        <pc:chgData name="寛也 佐藤" userId="27837c8b-abaf-4096-b544-58e4cbe7054e" providerId="ADAL" clId="{523AE8A0-BEBA-4954-967C-583F4CBCCC15}" dt="2024-07-03T05:42:51.563" v="2513" actId="47"/>
        <pc:sldMkLst>
          <pc:docMk/>
          <pc:sldMk cId="1465111289" sldId="265"/>
        </pc:sldMkLst>
      </pc:sldChg>
      <pc:sldChg chg="del">
        <pc:chgData name="寛也 佐藤" userId="27837c8b-abaf-4096-b544-58e4cbe7054e" providerId="ADAL" clId="{523AE8A0-BEBA-4954-967C-583F4CBCCC15}" dt="2024-07-03T05:42:51.563" v="2513" actId="47"/>
        <pc:sldMkLst>
          <pc:docMk/>
          <pc:sldMk cId="1307802863" sldId="266"/>
        </pc:sldMkLst>
      </pc:sldChg>
      <pc:sldChg chg="del">
        <pc:chgData name="寛也 佐藤" userId="27837c8b-abaf-4096-b544-58e4cbe7054e" providerId="ADAL" clId="{523AE8A0-BEBA-4954-967C-583F4CBCCC15}" dt="2024-07-03T05:42:51.563" v="2513" actId="47"/>
        <pc:sldMkLst>
          <pc:docMk/>
          <pc:sldMk cId="1802613345" sldId="267"/>
        </pc:sldMkLst>
      </pc:sldChg>
      <pc:sldChg chg="del">
        <pc:chgData name="寛也 佐藤" userId="27837c8b-abaf-4096-b544-58e4cbe7054e" providerId="ADAL" clId="{523AE8A0-BEBA-4954-967C-583F4CBCCC15}" dt="2024-07-03T05:42:51.563" v="2513" actId="47"/>
        <pc:sldMkLst>
          <pc:docMk/>
          <pc:sldMk cId="1261480677" sldId="268"/>
        </pc:sldMkLst>
      </pc:sldChg>
      <pc:sldChg chg="del">
        <pc:chgData name="寛也 佐藤" userId="27837c8b-abaf-4096-b544-58e4cbe7054e" providerId="ADAL" clId="{523AE8A0-BEBA-4954-967C-583F4CBCCC15}" dt="2024-07-03T05:42:51.563" v="2513" actId="47"/>
        <pc:sldMkLst>
          <pc:docMk/>
          <pc:sldMk cId="1747800811" sldId="1356"/>
        </pc:sldMkLst>
      </pc:sldChg>
      <pc:sldChg chg="del">
        <pc:chgData name="寛也 佐藤" userId="27837c8b-abaf-4096-b544-58e4cbe7054e" providerId="ADAL" clId="{523AE8A0-BEBA-4954-967C-583F4CBCCC15}" dt="2024-07-03T05:42:51.563" v="2513" actId="47"/>
        <pc:sldMkLst>
          <pc:docMk/>
          <pc:sldMk cId="3124418648" sldId="1357"/>
        </pc:sldMkLst>
      </pc:sldChg>
      <pc:sldChg chg="del">
        <pc:chgData name="寛也 佐藤" userId="27837c8b-abaf-4096-b544-58e4cbe7054e" providerId="ADAL" clId="{523AE8A0-BEBA-4954-967C-583F4CBCCC15}" dt="2024-07-03T05:42:51.563" v="2513" actId="47"/>
        <pc:sldMkLst>
          <pc:docMk/>
          <pc:sldMk cId="4071448038" sldId="1365"/>
        </pc:sldMkLst>
      </pc:sldChg>
      <pc:sldChg chg="del">
        <pc:chgData name="寛也 佐藤" userId="27837c8b-abaf-4096-b544-58e4cbe7054e" providerId="ADAL" clId="{523AE8A0-BEBA-4954-967C-583F4CBCCC15}" dt="2024-07-03T05:42:51.563" v="2513" actId="47"/>
        <pc:sldMkLst>
          <pc:docMk/>
          <pc:sldMk cId="3038664764" sldId="1366"/>
        </pc:sldMkLst>
      </pc:sldChg>
      <pc:sldChg chg="del">
        <pc:chgData name="寛也 佐藤" userId="27837c8b-abaf-4096-b544-58e4cbe7054e" providerId="ADAL" clId="{523AE8A0-BEBA-4954-967C-583F4CBCCC15}" dt="2024-07-03T05:42:51.563" v="2513" actId="47"/>
        <pc:sldMkLst>
          <pc:docMk/>
          <pc:sldMk cId="4272389011" sldId="1367"/>
        </pc:sldMkLst>
      </pc:sldChg>
      <pc:sldChg chg="del">
        <pc:chgData name="寛也 佐藤" userId="27837c8b-abaf-4096-b544-58e4cbe7054e" providerId="ADAL" clId="{523AE8A0-BEBA-4954-967C-583F4CBCCC15}" dt="2024-07-03T05:42:51.563" v="2513" actId="47"/>
        <pc:sldMkLst>
          <pc:docMk/>
          <pc:sldMk cId="3020864536" sldId="1370"/>
        </pc:sldMkLst>
      </pc:sldChg>
      <pc:sldChg chg="del">
        <pc:chgData name="寛也 佐藤" userId="27837c8b-abaf-4096-b544-58e4cbe7054e" providerId="ADAL" clId="{523AE8A0-BEBA-4954-967C-583F4CBCCC15}" dt="2024-07-03T05:42:51.563" v="2513" actId="47"/>
        <pc:sldMkLst>
          <pc:docMk/>
          <pc:sldMk cId="167248985" sldId="1374"/>
        </pc:sldMkLst>
      </pc:sldChg>
      <pc:sldChg chg="del">
        <pc:chgData name="寛也 佐藤" userId="27837c8b-abaf-4096-b544-58e4cbe7054e" providerId="ADAL" clId="{523AE8A0-BEBA-4954-967C-583F4CBCCC15}" dt="2024-07-03T05:42:51.563" v="2513" actId="47"/>
        <pc:sldMkLst>
          <pc:docMk/>
          <pc:sldMk cId="3883703914" sldId="1386"/>
        </pc:sldMkLst>
      </pc:sldChg>
      <pc:sldChg chg="del">
        <pc:chgData name="寛也 佐藤" userId="27837c8b-abaf-4096-b544-58e4cbe7054e" providerId="ADAL" clId="{523AE8A0-BEBA-4954-967C-583F4CBCCC15}" dt="2024-07-03T05:42:51.563" v="2513" actId="47"/>
        <pc:sldMkLst>
          <pc:docMk/>
          <pc:sldMk cId="2487849694" sldId="1387"/>
        </pc:sldMkLst>
      </pc:sldChg>
      <pc:sldChg chg="del">
        <pc:chgData name="寛也 佐藤" userId="27837c8b-abaf-4096-b544-58e4cbe7054e" providerId="ADAL" clId="{523AE8A0-BEBA-4954-967C-583F4CBCCC15}" dt="2024-07-03T05:42:51.563" v="2513" actId="47"/>
        <pc:sldMkLst>
          <pc:docMk/>
          <pc:sldMk cId="1147572754" sldId="1388"/>
        </pc:sldMkLst>
      </pc:sldChg>
      <pc:sldChg chg="del">
        <pc:chgData name="寛也 佐藤" userId="27837c8b-abaf-4096-b544-58e4cbe7054e" providerId="ADAL" clId="{523AE8A0-BEBA-4954-967C-583F4CBCCC15}" dt="2024-07-03T05:42:51.563" v="2513" actId="47"/>
        <pc:sldMkLst>
          <pc:docMk/>
          <pc:sldMk cId="3504225446" sldId="1389"/>
        </pc:sldMkLst>
      </pc:sldChg>
      <pc:sldChg chg="del">
        <pc:chgData name="寛也 佐藤" userId="27837c8b-abaf-4096-b544-58e4cbe7054e" providerId="ADAL" clId="{523AE8A0-BEBA-4954-967C-583F4CBCCC15}" dt="2024-07-03T05:42:51.563" v="2513" actId="47"/>
        <pc:sldMkLst>
          <pc:docMk/>
          <pc:sldMk cId="1755058722" sldId="1390"/>
        </pc:sldMkLst>
      </pc:sldChg>
      <pc:sldChg chg="del">
        <pc:chgData name="寛也 佐藤" userId="27837c8b-abaf-4096-b544-58e4cbe7054e" providerId="ADAL" clId="{523AE8A0-BEBA-4954-967C-583F4CBCCC15}" dt="2024-07-03T05:42:51.563" v="2513" actId="47"/>
        <pc:sldMkLst>
          <pc:docMk/>
          <pc:sldMk cId="3161134466" sldId="1391"/>
        </pc:sldMkLst>
      </pc:sldChg>
      <pc:sldChg chg="del">
        <pc:chgData name="寛也 佐藤" userId="27837c8b-abaf-4096-b544-58e4cbe7054e" providerId="ADAL" clId="{523AE8A0-BEBA-4954-967C-583F4CBCCC15}" dt="2024-07-03T05:42:51.563" v="2513" actId="47"/>
        <pc:sldMkLst>
          <pc:docMk/>
          <pc:sldMk cId="2909088854" sldId="1392"/>
        </pc:sldMkLst>
      </pc:sldChg>
      <pc:sldChg chg="del">
        <pc:chgData name="寛也 佐藤" userId="27837c8b-abaf-4096-b544-58e4cbe7054e" providerId="ADAL" clId="{523AE8A0-BEBA-4954-967C-583F4CBCCC15}" dt="2024-07-03T05:42:51.563" v="2513" actId="47"/>
        <pc:sldMkLst>
          <pc:docMk/>
          <pc:sldMk cId="788494063" sldId="1393"/>
        </pc:sldMkLst>
      </pc:sldChg>
      <pc:sldChg chg="del">
        <pc:chgData name="寛也 佐藤" userId="27837c8b-abaf-4096-b544-58e4cbe7054e" providerId="ADAL" clId="{523AE8A0-BEBA-4954-967C-583F4CBCCC15}" dt="2024-07-03T05:42:51.563" v="2513" actId="47"/>
        <pc:sldMkLst>
          <pc:docMk/>
          <pc:sldMk cId="1925078553" sldId="1394"/>
        </pc:sldMkLst>
      </pc:sldChg>
      <pc:sldChg chg="del">
        <pc:chgData name="寛也 佐藤" userId="27837c8b-abaf-4096-b544-58e4cbe7054e" providerId="ADAL" clId="{523AE8A0-BEBA-4954-967C-583F4CBCCC15}" dt="2024-07-03T05:42:51.563" v="2513" actId="47"/>
        <pc:sldMkLst>
          <pc:docMk/>
          <pc:sldMk cId="1434474335" sldId="1395"/>
        </pc:sldMkLst>
      </pc:sldChg>
      <pc:sldChg chg="del">
        <pc:chgData name="寛也 佐藤" userId="27837c8b-abaf-4096-b544-58e4cbe7054e" providerId="ADAL" clId="{523AE8A0-BEBA-4954-967C-583F4CBCCC15}" dt="2024-07-03T05:42:51.563" v="2513" actId="47"/>
        <pc:sldMkLst>
          <pc:docMk/>
          <pc:sldMk cId="1528293435" sldId="1396"/>
        </pc:sldMkLst>
      </pc:sldChg>
      <pc:sldChg chg="del">
        <pc:chgData name="寛也 佐藤" userId="27837c8b-abaf-4096-b544-58e4cbe7054e" providerId="ADAL" clId="{523AE8A0-BEBA-4954-967C-583F4CBCCC15}" dt="2024-07-03T05:42:51.563" v="2513" actId="47"/>
        <pc:sldMkLst>
          <pc:docMk/>
          <pc:sldMk cId="1892362688" sldId="1397"/>
        </pc:sldMkLst>
      </pc:sldChg>
      <pc:sldChg chg="del">
        <pc:chgData name="寛也 佐藤" userId="27837c8b-abaf-4096-b544-58e4cbe7054e" providerId="ADAL" clId="{523AE8A0-BEBA-4954-967C-583F4CBCCC15}" dt="2024-07-03T05:42:51.563" v="2513" actId="47"/>
        <pc:sldMkLst>
          <pc:docMk/>
          <pc:sldMk cId="4288675311" sldId="1399"/>
        </pc:sldMkLst>
      </pc:sldChg>
      <pc:sldChg chg="del">
        <pc:chgData name="寛也 佐藤" userId="27837c8b-abaf-4096-b544-58e4cbe7054e" providerId="ADAL" clId="{523AE8A0-BEBA-4954-967C-583F4CBCCC15}" dt="2024-07-03T05:42:51.563" v="2513" actId="47"/>
        <pc:sldMkLst>
          <pc:docMk/>
          <pc:sldMk cId="570038398" sldId="1400"/>
        </pc:sldMkLst>
      </pc:sldChg>
      <pc:sldChg chg="del">
        <pc:chgData name="寛也 佐藤" userId="27837c8b-abaf-4096-b544-58e4cbe7054e" providerId="ADAL" clId="{523AE8A0-BEBA-4954-967C-583F4CBCCC15}" dt="2024-07-03T05:42:51.563" v="2513" actId="47"/>
        <pc:sldMkLst>
          <pc:docMk/>
          <pc:sldMk cId="3999279620" sldId="1401"/>
        </pc:sldMkLst>
      </pc:sldChg>
      <pc:sldChg chg="del">
        <pc:chgData name="寛也 佐藤" userId="27837c8b-abaf-4096-b544-58e4cbe7054e" providerId="ADAL" clId="{523AE8A0-BEBA-4954-967C-583F4CBCCC15}" dt="2024-07-03T05:42:51.563" v="2513" actId="47"/>
        <pc:sldMkLst>
          <pc:docMk/>
          <pc:sldMk cId="349716101" sldId="1402"/>
        </pc:sldMkLst>
      </pc:sldChg>
      <pc:sldChg chg="del">
        <pc:chgData name="寛也 佐藤" userId="27837c8b-abaf-4096-b544-58e4cbe7054e" providerId="ADAL" clId="{523AE8A0-BEBA-4954-967C-583F4CBCCC15}" dt="2024-07-03T05:43:05.387" v="2514" actId="47"/>
        <pc:sldMkLst>
          <pc:docMk/>
          <pc:sldMk cId="154155697" sldId="1403"/>
        </pc:sldMkLst>
      </pc:sldChg>
      <pc:sldChg chg="addSp delSp modSp add mod">
        <pc:chgData name="寛也 佐藤" userId="27837c8b-abaf-4096-b544-58e4cbe7054e" providerId="ADAL" clId="{523AE8A0-BEBA-4954-967C-583F4CBCCC15}" dt="2024-07-03T05:26:49.211" v="1269" actId="1035"/>
        <pc:sldMkLst>
          <pc:docMk/>
          <pc:sldMk cId="200817713" sldId="1404"/>
        </pc:sldMkLst>
      </pc:sldChg>
      <pc:sldChg chg="addSp delSp modSp add mod">
        <pc:chgData name="寛也 佐藤" userId="27837c8b-abaf-4096-b544-58e4cbe7054e" providerId="ADAL" clId="{523AE8A0-BEBA-4954-967C-583F4CBCCC15}" dt="2024-07-03T05:30:37.730" v="1784" actId="20577"/>
        <pc:sldMkLst>
          <pc:docMk/>
          <pc:sldMk cId="758834300" sldId="1405"/>
        </pc:sldMkLst>
      </pc:sldChg>
      <pc:sldChg chg="addSp delSp modSp add mod">
        <pc:chgData name="寛也 佐藤" userId="27837c8b-abaf-4096-b544-58e4cbe7054e" providerId="ADAL" clId="{523AE8A0-BEBA-4954-967C-583F4CBCCC15}" dt="2024-07-03T05:35:26.408" v="2243" actId="20577"/>
        <pc:sldMkLst>
          <pc:docMk/>
          <pc:sldMk cId="2073918738" sldId="1406"/>
        </pc:sldMkLst>
      </pc:sldChg>
      <pc:sldChg chg="addSp modSp add mod">
        <pc:chgData name="寛也 佐藤" userId="27837c8b-abaf-4096-b544-58e4cbe7054e" providerId="ADAL" clId="{523AE8A0-BEBA-4954-967C-583F4CBCCC15}" dt="2024-07-03T05:42:43.545" v="2512" actId="20577"/>
        <pc:sldMkLst>
          <pc:docMk/>
          <pc:sldMk cId="1383757248" sldId="1407"/>
        </pc:sldMkLst>
      </pc:sldChg>
      <pc:sldChg chg="add del">
        <pc:chgData name="寛也 佐藤" userId="27837c8b-abaf-4096-b544-58e4cbe7054e" providerId="ADAL" clId="{523AE8A0-BEBA-4954-967C-583F4CBCCC15}" dt="2024-07-03T05:35:36.482" v="2245"/>
        <pc:sldMkLst>
          <pc:docMk/>
          <pc:sldMk cId="1857144953" sldId="1407"/>
        </pc:sldMkLst>
      </pc:sldChg>
      <pc:sldChg chg="new">
        <pc:chgData name="寛也 佐藤" userId="27837c8b-abaf-4096-b544-58e4cbe7054e" providerId="ADAL" clId="{523AE8A0-BEBA-4954-967C-583F4CBCCC15}" dt="2024-07-03T05:35:47.253" v="2247" actId="680"/>
        <pc:sldMkLst>
          <pc:docMk/>
          <pc:sldMk cId="833335108" sldId="1408"/>
        </pc:sldMkLst>
      </pc:sldChg>
      <pc:sldMasterChg chg="modSp mod">
        <pc:chgData name="寛也 佐藤" userId="27837c8b-abaf-4096-b544-58e4cbe7054e" providerId="ADAL" clId="{523AE8A0-BEBA-4954-967C-583F4CBCCC15}" dt="2024-07-03T05:16:02.211" v="3" actId="14100"/>
        <pc:sldMasterMkLst>
          <pc:docMk/>
          <pc:sldMasterMk cId="2539943305" sldId="2147483648"/>
        </pc:sldMasterMkLst>
      </pc:sldMasterChg>
    </pc:docChg>
  </pc:docChgLst>
  <pc:docChgLst>
    <pc:chgData name="佐藤　寛也" userId="27837c8b-abaf-4096-b544-58e4cbe7054e" providerId="ADAL" clId="{D782517A-6EEC-4BE8-9276-5095CD46E241}"/>
    <pc:docChg chg="undo redo custSel addSld delSld modSld sldOrd modMainMaster">
      <pc:chgData name="佐藤　寛也" userId="27837c8b-abaf-4096-b544-58e4cbe7054e" providerId="ADAL" clId="{D782517A-6EEC-4BE8-9276-5095CD46E241}" dt="2024-09-04T10:23:50.822" v="5033" actId="113"/>
      <pc:docMkLst>
        <pc:docMk/>
      </pc:docMkLst>
      <pc:sldChg chg="modSp">
        <pc:chgData name="佐藤　寛也" userId="27837c8b-abaf-4096-b544-58e4cbe7054e" providerId="ADAL" clId="{D782517A-6EEC-4BE8-9276-5095CD46E241}" dt="2024-09-04T09:04:57.858" v="1"/>
        <pc:sldMkLst>
          <pc:docMk/>
          <pc:sldMk cId="2292264982" sldId="256"/>
        </pc:sldMkLst>
      </pc:sldChg>
      <pc:sldChg chg="addSp modSp mod">
        <pc:chgData name="佐藤　寛也" userId="27837c8b-abaf-4096-b544-58e4cbe7054e" providerId="ADAL" clId="{D782517A-6EEC-4BE8-9276-5095CD46E241}" dt="2024-09-04T09:05:20.327" v="3" actId="167"/>
        <pc:sldMkLst>
          <pc:docMk/>
          <pc:sldMk cId="4138699866" sldId="260"/>
        </pc:sldMkLst>
      </pc:sldChg>
      <pc:sldChg chg="modSp del">
        <pc:chgData name="佐藤　寛也" userId="27837c8b-abaf-4096-b544-58e4cbe7054e" providerId="ADAL" clId="{D782517A-6EEC-4BE8-9276-5095CD46E241}" dt="2024-09-04T09:06:11.334" v="10" actId="47"/>
        <pc:sldMkLst>
          <pc:docMk/>
          <pc:sldMk cId="3549867426" sldId="263"/>
        </pc:sldMkLst>
      </pc:sldChg>
      <pc:sldChg chg="modSp">
        <pc:chgData name="佐藤　寛也" userId="27837c8b-abaf-4096-b544-58e4cbe7054e" providerId="ADAL" clId="{D782517A-6EEC-4BE8-9276-5095CD46E241}" dt="2024-09-04T09:04:57.858" v="1"/>
        <pc:sldMkLst>
          <pc:docMk/>
          <pc:sldMk cId="200817713" sldId="1404"/>
        </pc:sldMkLst>
      </pc:sldChg>
      <pc:sldChg chg="modSp">
        <pc:chgData name="佐藤　寛也" userId="27837c8b-abaf-4096-b544-58e4cbe7054e" providerId="ADAL" clId="{D782517A-6EEC-4BE8-9276-5095CD46E241}" dt="2024-09-04T09:04:57.858" v="1"/>
        <pc:sldMkLst>
          <pc:docMk/>
          <pc:sldMk cId="758834300" sldId="1405"/>
        </pc:sldMkLst>
      </pc:sldChg>
      <pc:sldChg chg="modSp mod ord">
        <pc:chgData name="佐藤　寛也" userId="27837c8b-abaf-4096-b544-58e4cbe7054e" providerId="ADAL" clId="{D782517A-6EEC-4BE8-9276-5095CD46E241}" dt="2024-09-04T09:06:00.923" v="9" actId="400"/>
        <pc:sldMkLst>
          <pc:docMk/>
          <pc:sldMk cId="2073918738" sldId="1406"/>
        </pc:sldMkLst>
      </pc:sldChg>
      <pc:sldChg chg="modSp mod">
        <pc:chgData name="佐藤　寛也" userId="27837c8b-abaf-4096-b544-58e4cbe7054e" providerId="ADAL" clId="{D782517A-6EEC-4BE8-9276-5095CD46E241}" dt="2024-09-04T10:13:25.905" v="4666" actId="5793"/>
        <pc:sldMkLst>
          <pc:docMk/>
          <pc:sldMk cId="1383757248" sldId="1407"/>
        </pc:sldMkLst>
      </pc:sldChg>
      <pc:sldChg chg="modSp mod">
        <pc:chgData name="佐藤　寛也" userId="27837c8b-abaf-4096-b544-58e4cbe7054e" providerId="ADAL" clId="{D782517A-6EEC-4BE8-9276-5095CD46E241}" dt="2024-09-04T09:14:01.072" v="805" actId="20577"/>
        <pc:sldMkLst>
          <pc:docMk/>
          <pc:sldMk cId="833335108" sldId="1408"/>
        </pc:sldMkLst>
      </pc:sldChg>
      <pc:sldChg chg="addSp delSp modSp new mod">
        <pc:chgData name="佐藤　寛也" userId="27837c8b-abaf-4096-b544-58e4cbe7054e" providerId="ADAL" clId="{D782517A-6EEC-4BE8-9276-5095CD46E241}" dt="2024-09-04T09:08:50.210" v="127" actId="20577"/>
        <pc:sldMkLst>
          <pc:docMk/>
          <pc:sldMk cId="459862134" sldId="1409"/>
        </pc:sldMkLst>
      </pc:sldChg>
      <pc:sldChg chg="modSp add mod">
        <pc:chgData name="佐藤　寛也" userId="27837c8b-abaf-4096-b544-58e4cbe7054e" providerId="ADAL" clId="{D782517A-6EEC-4BE8-9276-5095CD46E241}" dt="2024-09-04T10:23:50.822" v="5033" actId="113"/>
        <pc:sldMkLst>
          <pc:docMk/>
          <pc:sldMk cId="1514023031" sldId="1410"/>
        </pc:sldMkLst>
      </pc:sldChg>
      <pc:sldChg chg="addSp delSp modSp new mod">
        <pc:chgData name="佐藤　寛也" userId="27837c8b-abaf-4096-b544-58e4cbe7054e" providerId="ADAL" clId="{D782517A-6EEC-4BE8-9276-5095CD46E241}" dt="2024-09-04T09:16:13.483" v="1098" actId="20577"/>
        <pc:sldMkLst>
          <pc:docMk/>
          <pc:sldMk cId="2472825290" sldId="1411"/>
        </pc:sldMkLst>
      </pc:sldChg>
      <pc:sldChg chg="addSp delSp modSp add mod">
        <pc:chgData name="佐藤　寛也" userId="27837c8b-abaf-4096-b544-58e4cbe7054e" providerId="ADAL" clId="{D782517A-6EEC-4BE8-9276-5095CD46E241}" dt="2024-09-04T09:17:28.330" v="1320" actId="20577"/>
        <pc:sldMkLst>
          <pc:docMk/>
          <pc:sldMk cId="404086265" sldId="1412"/>
        </pc:sldMkLst>
      </pc:sldChg>
      <pc:sldChg chg="addSp delSp modSp new mod modClrScheme chgLayout">
        <pc:chgData name="佐藤　寛也" userId="27837c8b-abaf-4096-b544-58e4cbe7054e" providerId="ADAL" clId="{D782517A-6EEC-4BE8-9276-5095CD46E241}" dt="2024-09-04T09:19:20.755" v="1408" actId="1076"/>
        <pc:sldMkLst>
          <pc:docMk/>
          <pc:sldMk cId="3382972754" sldId="1413"/>
        </pc:sldMkLst>
      </pc:sldChg>
      <pc:sldChg chg="modSp new mod">
        <pc:chgData name="佐藤　寛也" userId="27837c8b-abaf-4096-b544-58e4cbe7054e" providerId="ADAL" clId="{D782517A-6EEC-4BE8-9276-5095CD46E241}" dt="2024-09-04T09:22:46.769" v="2055" actId="20577"/>
        <pc:sldMkLst>
          <pc:docMk/>
          <pc:sldMk cId="2120517053" sldId="1414"/>
        </pc:sldMkLst>
      </pc:sldChg>
      <pc:sldChg chg="addSp delSp modSp new mod">
        <pc:chgData name="佐藤　寛也" userId="27837c8b-abaf-4096-b544-58e4cbe7054e" providerId="ADAL" clId="{D782517A-6EEC-4BE8-9276-5095CD46E241}" dt="2024-09-04T09:30:14.512" v="3181" actId="20577"/>
        <pc:sldMkLst>
          <pc:docMk/>
          <pc:sldMk cId="280065061" sldId="1415"/>
        </pc:sldMkLst>
      </pc:sldChg>
      <pc:sldChg chg="addSp delSp modSp new mod">
        <pc:chgData name="佐藤　寛也" userId="27837c8b-abaf-4096-b544-58e4cbe7054e" providerId="ADAL" clId="{D782517A-6EEC-4BE8-9276-5095CD46E241}" dt="2024-09-04T09:49:38.569" v="4121" actId="113"/>
        <pc:sldMkLst>
          <pc:docMk/>
          <pc:sldMk cId="587048637" sldId="1416"/>
        </pc:sldMkLst>
      </pc:sldChg>
      <pc:sldChg chg="addSp delSp modSp new mod">
        <pc:chgData name="佐藤　寛也" userId="27837c8b-abaf-4096-b544-58e4cbe7054e" providerId="ADAL" clId="{D782517A-6EEC-4BE8-9276-5095CD46E241}" dt="2024-09-04T09:56:54.249" v="4445" actId="27636"/>
        <pc:sldMkLst>
          <pc:docMk/>
          <pc:sldMk cId="560223129" sldId="1417"/>
        </pc:sldMkLst>
      </pc:sldChg>
      <pc:sldChg chg="addSp delSp modSp new mod">
        <pc:chgData name="佐藤　寛也" userId="27837c8b-abaf-4096-b544-58e4cbe7054e" providerId="ADAL" clId="{D782517A-6EEC-4BE8-9276-5095CD46E241}" dt="2024-09-04T10:10:02.622" v="4535" actId="14100"/>
        <pc:sldMkLst>
          <pc:docMk/>
          <pc:sldMk cId="2199882969" sldId="1418"/>
        </pc:sldMkLst>
      </pc:sldChg>
      <pc:sldChg chg="addSp delSp modSp add mod">
        <pc:chgData name="佐藤　寛也" userId="27837c8b-abaf-4096-b544-58e4cbe7054e" providerId="ADAL" clId="{D782517A-6EEC-4BE8-9276-5095CD46E241}" dt="2024-09-04T10:12:49.259" v="4659" actId="1035"/>
        <pc:sldMkLst>
          <pc:docMk/>
          <pc:sldMk cId="3024699854" sldId="1419"/>
        </pc:sldMkLst>
      </pc:sldChg>
      <pc:sldChg chg="modSp new mod">
        <pc:chgData name="佐藤　寛也" userId="27837c8b-abaf-4096-b544-58e4cbe7054e" providerId="ADAL" clId="{D782517A-6EEC-4BE8-9276-5095CD46E241}" dt="2024-09-04T10:20:23.729" v="5031" actId="20577"/>
        <pc:sldMkLst>
          <pc:docMk/>
          <pc:sldMk cId="1419192454" sldId="1420"/>
        </pc:sldMkLst>
      </pc:sldChg>
      <pc:sldMasterChg chg="modSp modSldLayout">
        <pc:chgData name="佐藤　寛也" userId="27837c8b-abaf-4096-b544-58e4cbe7054e" providerId="ADAL" clId="{D782517A-6EEC-4BE8-9276-5095CD46E241}" dt="2024-09-04T09:04:57.858" v="1"/>
        <pc:sldMasterMkLst>
          <pc:docMk/>
          <pc:sldMasterMk cId="2539943305" sldId="2147483648"/>
        </pc:sldMasterMkLst>
        <pc:sldLayoutChg chg="modSp">
          <pc:chgData name="佐藤　寛也" userId="27837c8b-abaf-4096-b544-58e4cbe7054e" providerId="ADAL" clId="{D782517A-6EEC-4BE8-9276-5095CD46E241}" dt="2024-09-04T09:04:57.858" v="1"/>
          <pc:sldLayoutMkLst>
            <pc:docMk/>
            <pc:sldMasterMk cId="2539943305" sldId="2147483648"/>
            <pc:sldLayoutMk cId="1614817101" sldId="2147483649"/>
          </pc:sldLayoutMkLst>
        </pc:sldLayoutChg>
        <pc:sldLayoutChg chg="modSp">
          <pc:chgData name="佐藤　寛也" userId="27837c8b-abaf-4096-b544-58e4cbe7054e" providerId="ADAL" clId="{D782517A-6EEC-4BE8-9276-5095CD46E241}" dt="2024-09-04T09:04:57.858" v="1"/>
          <pc:sldLayoutMkLst>
            <pc:docMk/>
            <pc:sldMasterMk cId="2539943305" sldId="2147483648"/>
            <pc:sldLayoutMk cId="2605457433" sldId="2147483650"/>
          </pc:sldLayoutMkLst>
        </pc:sldLayoutChg>
        <pc:sldLayoutChg chg="modSp">
          <pc:chgData name="佐藤　寛也" userId="27837c8b-abaf-4096-b544-58e4cbe7054e" providerId="ADAL" clId="{D782517A-6EEC-4BE8-9276-5095CD46E241}" dt="2024-09-04T09:04:57.858" v="1"/>
          <pc:sldLayoutMkLst>
            <pc:docMk/>
            <pc:sldMasterMk cId="2539943305" sldId="2147483648"/>
            <pc:sldLayoutMk cId="613064517" sldId="2147483651"/>
          </pc:sldLayoutMkLst>
        </pc:sldLayoutChg>
        <pc:sldLayoutChg chg="modSp">
          <pc:chgData name="佐藤　寛也" userId="27837c8b-abaf-4096-b544-58e4cbe7054e" providerId="ADAL" clId="{D782517A-6EEC-4BE8-9276-5095CD46E241}" dt="2024-09-04T09:04:57.858" v="1"/>
          <pc:sldLayoutMkLst>
            <pc:docMk/>
            <pc:sldMasterMk cId="2539943305" sldId="2147483648"/>
            <pc:sldLayoutMk cId="1713713980" sldId="2147483654"/>
          </pc:sldLayoutMkLst>
        </pc:sldLayoutChg>
        <pc:sldLayoutChg chg="modSp">
          <pc:chgData name="佐藤　寛也" userId="27837c8b-abaf-4096-b544-58e4cbe7054e" providerId="ADAL" clId="{D782517A-6EEC-4BE8-9276-5095CD46E241}" dt="2024-09-04T09:04:57.858" v="1"/>
          <pc:sldLayoutMkLst>
            <pc:docMk/>
            <pc:sldMasterMk cId="2539943305" sldId="2147483648"/>
            <pc:sldLayoutMk cId="1472218596" sldId="2147483655"/>
          </pc:sldLayoutMkLst>
        </pc:sldLayoutChg>
      </pc:sldMasterChg>
    </pc:docChg>
  </pc:docChgLst>
  <pc:docChgLst>
    <pc:chgData name="雨宮　智浩" userId="018ceb06-00b6-4c8b-821f-fe5856736a8a" providerId="ADAL" clId="{5A8B4A35-531C-FB41-B0F0-198DE24C349E}"/>
    <pc:docChg chg="undo custSel addSld modSld sldOrd">
      <pc:chgData name="雨宮　智浩" userId="018ceb06-00b6-4c8b-821f-fe5856736a8a" providerId="ADAL" clId="{5A8B4A35-531C-FB41-B0F0-198DE24C349E}" dt="2025-03-11T09:55:39.285" v="1188" actId="20577"/>
      <pc:docMkLst>
        <pc:docMk/>
      </pc:docMkLst>
      <pc:sldChg chg="modSp mod">
        <pc:chgData name="雨宮　智浩" userId="018ceb06-00b6-4c8b-821f-fe5856736a8a" providerId="ADAL" clId="{5A8B4A35-531C-FB41-B0F0-198DE24C349E}" dt="2025-03-11T08:01:56.214" v="2" actId="20577"/>
        <pc:sldMkLst>
          <pc:docMk/>
          <pc:sldMk cId="2292264982" sldId="256"/>
        </pc:sldMkLst>
        <pc:spChg chg="mod">
          <ac:chgData name="雨宮　智浩" userId="018ceb06-00b6-4c8b-821f-fe5856736a8a" providerId="ADAL" clId="{5A8B4A35-531C-FB41-B0F0-198DE24C349E}" dt="2025-03-11T08:01:56.214" v="2" actId="20577"/>
          <ac:spMkLst>
            <pc:docMk/>
            <pc:sldMk cId="2292264982" sldId="256"/>
            <ac:spMk id="2" creationId="{D049B836-353B-0EDB-5101-3437F71F2E4D}"/>
          </ac:spMkLst>
        </pc:spChg>
      </pc:sldChg>
      <pc:sldChg chg="modSp">
        <pc:chgData name="雨宮　智浩" userId="018ceb06-00b6-4c8b-821f-fe5856736a8a" providerId="ADAL" clId="{5A8B4A35-531C-FB41-B0F0-198DE24C349E}" dt="2025-03-11T08:00:08.259" v="0"/>
        <pc:sldMkLst>
          <pc:docMk/>
          <pc:sldMk cId="2073918738" sldId="1406"/>
        </pc:sldMkLst>
        <pc:picChg chg="mod">
          <ac:chgData name="雨宮　智浩" userId="018ceb06-00b6-4c8b-821f-fe5856736a8a" providerId="ADAL" clId="{5A8B4A35-531C-FB41-B0F0-198DE24C349E}" dt="2025-03-11T08:00:08.259" v="0"/>
          <ac:picMkLst>
            <pc:docMk/>
            <pc:sldMk cId="2073918738" sldId="1406"/>
            <ac:picMk id="23" creationId="{3787270B-C166-6E63-E504-1F9AD2C1B34D}"/>
          </ac:picMkLst>
        </pc:picChg>
      </pc:sldChg>
      <pc:sldChg chg="modSp mod">
        <pc:chgData name="雨宮　智浩" userId="018ceb06-00b6-4c8b-821f-fe5856736a8a" providerId="ADAL" clId="{5A8B4A35-531C-FB41-B0F0-198DE24C349E}" dt="2025-03-11T08:22:28.134" v="215"/>
        <pc:sldMkLst>
          <pc:docMk/>
          <pc:sldMk cId="833335108" sldId="1408"/>
        </pc:sldMkLst>
        <pc:spChg chg="mod">
          <ac:chgData name="雨宮　智浩" userId="018ceb06-00b6-4c8b-821f-fe5856736a8a" providerId="ADAL" clId="{5A8B4A35-531C-FB41-B0F0-198DE24C349E}" dt="2025-03-11T08:22:28.134" v="215"/>
          <ac:spMkLst>
            <pc:docMk/>
            <pc:sldMk cId="833335108" sldId="1408"/>
            <ac:spMk id="3" creationId="{273DC7BA-18F1-8E87-0044-376161389077}"/>
          </ac:spMkLst>
        </pc:spChg>
      </pc:sldChg>
      <pc:sldChg chg="modSp mod">
        <pc:chgData name="雨宮　智浩" userId="018ceb06-00b6-4c8b-821f-fe5856736a8a" providerId="ADAL" clId="{5A8B4A35-531C-FB41-B0F0-198DE24C349E}" dt="2025-03-11T08:14:17.494" v="158" actId="20577"/>
        <pc:sldMkLst>
          <pc:docMk/>
          <pc:sldMk cId="1514023031" sldId="1410"/>
        </pc:sldMkLst>
        <pc:spChg chg="mod">
          <ac:chgData name="雨宮　智浩" userId="018ceb06-00b6-4c8b-821f-fe5856736a8a" providerId="ADAL" clId="{5A8B4A35-531C-FB41-B0F0-198DE24C349E}" dt="2025-03-11T08:14:17.494" v="158" actId="20577"/>
          <ac:spMkLst>
            <pc:docMk/>
            <pc:sldMk cId="1514023031" sldId="1410"/>
            <ac:spMk id="3" creationId="{273DC7BA-18F1-8E87-0044-376161389077}"/>
          </ac:spMkLst>
        </pc:spChg>
      </pc:sldChg>
      <pc:sldChg chg="modSp mod">
        <pc:chgData name="雨宮　智浩" userId="018ceb06-00b6-4c8b-821f-fe5856736a8a" providerId="ADAL" clId="{5A8B4A35-531C-FB41-B0F0-198DE24C349E}" dt="2025-03-11T08:16:32.044" v="159" actId="14100"/>
        <pc:sldMkLst>
          <pc:docMk/>
          <pc:sldMk cId="404086265" sldId="1412"/>
        </pc:sldMkLst>
        <pc:spChg chg="mod">
          <ac:chgData name="雨宮　智浩" userId="018ceb06-00b6-4c8b-821f-fe5856736a8a" providerId="ADAL" clId="{5A8B4A35-531C-FB41-B0F0-198DE24C349E}" dt="2025-03-11T08:16:32.044" v="159" actId="14100"/>
          <ac:spMkLst>
            <pc:docMk/>
            <pc:sldMk cId="404086265" sldId="1412"/>
            <ac:spMk id="14" creationId="{3397D4E9-E623-D6DF-2044-2E7D53694C8E}"/>
          </ac:spMkLst>
        </pc:spChg>
      </pc:sldChg>
      <pc:sldChg chg="modSp mod">
        <pc:chgData name="雨宮　智浩" userId="018ceb06-00b6-4c8b-821f-fe5856736a8a" providerId="ADAL" clId="{5A8B4A35-531C-FB41-B0F0-198DE24C349E}" dt="2025-03-11T08:30:37.670" v="414" actId="27636"/>
        <pc:sldMkLst>
          <pc:docMk/>
          <pc:sldMk cId="2120517053" sldId="1414"/>
        </pc:sldMkLst>
        <pc:spChg chg="mod">
          <ac:chgData name="雨宮　智浩" userId="018ceb06-00b6-4c8b-821f-fe5856736a8a" providerId="ADAL" clId="{5A8B4A35-531C-FB41-B0F0-198DE24C349E}" dt="2025-03-11T08:30:37.670" v="414" actId="27636"/>
          <ac:spMkLst>
            <pc:docMk/>
            <pc:sldMk cId="2120517053" sldId="1414"/>
            <ac:spMk id="3" creationId="{682FFDA6-C37E-5E8F-9BF7-228E6F6126CC}"/>
          </ac:spMkLst>
        </pc:spChg>
      </pc:sldChg>
      <pc:sldChg chg="delSp modSp mod ord">
        <pc:chgData name="雨宮　智浩" userId="018ceb06-00b6-4c8b-821f-fe5856736a8a" providerId="ADAL" clId="{5A8B4A35-531C-FB41-B0F0-198DE24C349E}" dt="2025-03-11T09:55:39.285" v="1188" actId="20577"/>
        <pc:sldMkLst>
          <pc:docMk/>
          <pc:sldMk cId="587048637" sldId="1416"/>
        </pc:sldMkLst>
        <pc:spChg chg="mod">
          <ac:chgData name="雨宮　智浩" userId="018ceb06-00b6-4c8b-821f-fe5856736a8a" providerId="ADAL" clId="{5A8B4A35-531C-FB41-B0F0-198DE24C349E}" dt="2025-03-11T09:17:58.194" v="1150" actId="1076"/>
          <ac:spMkLst>
            <pc:docMk/>
            <pc:sldMk cId="587048637" sldId="1416"/>
            <ac:spMk id="3" creationId="{21255158-FB61-BB12-023C-D48DF96B70BB}"/>
          </ac:spMkLst>
        </pc:spChg>
        <pc:spChg chg="del">
          <ac:chgData name="雨宮　智浩" userId="018ceb06-00b6-4c8b-821f-fe5856736a8a" providerId="ADAL" clId="{5A8B4A35-531C-FB41-B0F0-198DE24C349E}" dt="2025-03-11T08:36:55.801" v="608" actId="21"/>
          <ac:spMkLst>
            <pc:docMk/>
            <pc:sldMk cId="587048637" sldId="1416"/>
            <ac:spMk id="7" creationId="{60D88B08-FB1C-3DA9-2F45-622369F40BF1}"/>
          </ac:spMkLst>
        </pc:spChg>
        <pc:spChg chg="del">
          <ac:chgData name="雨宮　智浩" userId="018ceb06-00b6-4c8b-821f-fe5856736a8a" providerId="ADAL" clId="{5A8B4A35-531C-FB41-B0F0-198DE24C349E}" dt="2025-03-11T08:36:55.801" v="608" actId="21"/>
          <ac:spMkLst>
            <pc:docMk/>
            <pc:sldMk cId="587048637" sldId="1416"/>
            <ac:spMk id="9" creationId="{2D85509F-7BC4-4546-2BCE-D70B3530576C}"/>
          </ac:spMkLst>
        </pc:spChg>
        <pc:spChg chg="mod">
          <ac:chgData name="雨宮　智浩" userId="018ceb06-00b6-4c8b-821f-fe5856736a8a" providerId="ADAL" clId="{5A8B4A35-531C-FB41-B0F0-198DE24C349E}" dt="2025-03-11T09:55:39.285" v="1188" actId="20577"/>
          <ac:spMkLst>
            <pc:docMk/>
            <pc:sldMk cId="587048637" sldId="1416"/>
            <ac:spMk id="11" creationId="{E674AA33-749B-F715-A913-F93EBD19B628}"/>
          </ac:spMkLst>
        </pc:spChg>
        <pc:spChg chg="mod">
          <ac:chgData name="雨宮　智浩" userId="018ceb06-00b6-4c8b-821f-fe5856736a8a" providerId="ADAL" clId="{5A8B4A35-531C-FB41-B0F0-198DE24C349E}" dt="2025-03-11T09:55:11.102" v="1187" actId="207"/>
          <ac:spMkLst>
            <pc:docMk/>
            <pc:sldMk cId="587048637" sldId="1416"/>
            <ac:spMk id="12" creationId="{580CB1E3-BC6F-E5DC-AED9-1E18361870FD}"/>
          </ac:spMkLst>
        </pc:spChg>
        <pc:spChg chg="mod">
          <ac:chgData name="雨宮　智浩" userId="018ceb06-00b6-4c8b-821f-fe5856736a8a" providerId="ADAL" clId="{5A8B4A35-531C-FB41-B0F0-198DE24C349E}" dt="2025-03-11T09:54:37.093" v="1176" actId="207"/>
          <ac:spMkLst>
            <pc:docMk/>
            <pc:sldMk cId="587048637" sldId="1416"/>
            <ac:spMk id="16" creationId="{9D380A6B-5941-D2CB-5FB5-0D1E1DBFAC8A}"/>
          </ac:spMkLst>
        </pc:spChg>
        <pc:graphicFrameChg chg="mod modGraphic">
          <ac:chgData name="雨宮　智浩" userId="018ceb06-00b6-4c8b-821f-fe5856736a8a" providerId="ADAL" clId="{5A8B4A35-531C-FB41-B0F0-198DE24C349E}" dt="2025-03-11T09:54:47.574" v="1179" actId="20577"/>
          <ac:graphicFrameMkLst>
            <pc:docMk/>
            <pc:sldMk cId="587048637" sldId="1416"/>
            <ac:graphicFrameMk id="8" creationId="{79812873-DD09-60D6-8244-76C0E102C604}"/>
          </ac:graphicFrameMkLst>
        </pc:graphicFrameChg>
      </pc:sldChg>
      <pc:sldChg chg="addSp delSp modSp mod">
        <pc:chgData name="雨宮　智浩" userId="018ceb06-00b6-4c8b-821f-fe5856736a8a" providerId="ADAL" clId="{5A8B4A35-531C-FB41-B0F0-198DE24C349E}" dt="2025-03-11T08:11:35.266" v="151" actId="14100"/>
        <pc:sldMkLst>
          <pc:docMk/>
          <pc:sldMk cId="2991270111" sldId="1495"/>
        </pc:sldMkLst>
        <pc:spChg chg="mod">
          <ac:chgData name="雨宮　智浩" userId="018ceb06-00b6-4c8b-821f-fe5856736a8a" providerId="ADAL" clId="{5A8B4A35-531C-FB41-B0F0-198DE24C349E}" dt="2025-03-11T08:11:35.266" v="151" actId="14100"/>
          <ac:spMkLst>
            <pc:docMk/>
            <pc:sldMk cId="2991270111" sldId="1495"/>
            <ac:spMk id="3" creationId="{22FCC60B-3A04-8B27-9E4D-EFB18123CE9F}"/>
          </ac:spMkLst>
        </pc:spChg>
        <pc:grpChg chg="mod">
          <ac:chgData name="雨宮　智浩" userId="018ceb06-00b6-4c8b-821f-fe5856736a8a" providerId="ADAL" clId="{5A8B4A35-531C-FB41-B0F0-198DE24C349E}" dt="2025-03-11T08:07:48.573" v="50" actId="1076"/>
          <ac:grpSpMkLst>
            <pc:docMk/>
            <pc:sldMk cId="2991270111" sldId="1495"/>
            <ac:grpSpMk id="20" creationId="{3751C0E4-579F-5C7F-3CE9-C3FE066FF648}"/>
          </ac:grpSpMkLst>
        </pc:grpChg>
        <pc:picChg chg="add del mod">
          <ac:chgData name="雨宮　智浩" userId="018ceb06-00b6-4c8b-821f-fe5856736a8a" providerId="ADAL" clId="{5A8B4A35-531C-FB41-B0F0-198DE24C349E}" dt="2025-03-11T08:05:50.612" v="16" actId="21"/>
          <ac:picMkLst>
            <pc:docMk/>
            <pc:sldMk cId="2991270111" sldId="1495"/>
            <ac:picMk id="11" creationId="{A8062C19-F832-F175-8DDD-4545B0B4D261}"/>
          </ac:picMkLst>
        </pc:picChg>
      </pc:sldChg>
      <pc:sldChg chg="delSp modSp mod">
        <pc:chgData name="雨宮　智浩" userId="018ceb06-00b6-4c8b-821f-fe5856736a8a" providerId="ADAL" clId="{5A8B4A35-531C-FB41-B0F0-198DE24C349E}" dt="2025-03-11T08:22:47.429" v="217" actId="1076"/>
        <pc:sldMkLst>
          <pc:docMk/>
          <pc:sldMk cId="3957111919" sldId="1499"/>
        </pc:sldMkLst>
        <pc:spChg chg="mod">
          <ac:chgData name="雨宮　智浩" userId="018ceb06-00b6-4c8b-821f-fe5856736a8a" providerId="ADAL" clId="{5A8B4A35-531C-FB41-B0F0-198DE24C349E}" dt="2025-03-11T08:22:47.429" v="217" actId="1076"/>
          <ac:spMkLst>
            <pc:docMk/>
            <pc:sldMk cId="3957111919" sldId="1499"/>
            <ac:spMk id="8" creationId="{D49F3656-82E0-4731-089A-6A9660D16A8F}"/>
          </ac:spMkLst>
        </pc:spChg>
        <pc:spChg chg="mod">
          <ac:chgData name="雨宮　智浩" userId="018ceb06-00b6-4c8b-821f-fe5856736a8a" providerId="ADAL" clId="{5A8B4A35-531C-FB41-B0F0-198DE24C349E}" dt="2025-03-11T08:22:47.429" v="217" actId="1076"/>
          <ac:spMkLst>
            <pc:docMk/>
            <pc:sldMk cId="3957111919" sldId="1499"/>
            <ac:spMk id="9" creationId="{D1746C43-843E-DC08-E002-A06ADE8394F7}"/>
          </ac:spMkLst>
        </pc:spChg>
        <pc:spChg chg="mod">
          <ac:chgData name="雨宮　智浩" userId="018ceb06-00b6-4c8b-821f-fe5856736a8a" providerId="ADAL" clId="{5A8B4A35-531C-FB41-B0F0-198DE24C349E}" dt="2025-03-11T08:22:47.429" v="217" actId="1076"/>
          <ac:spMkLst>
            <pc:docMk/>
            <pc:sldMk cId="3957111919" sldId="1499"/>
            <ac:spMk id="10" creationId="{A4667EE9-41B7-3961-6B7A-5A1AE3C3A48D}"/>
          </ac:spMkLst>
        </pc:spChg>
        <pc:spChg chg="mod">
          <ac:chgData name="雨宮　智浩" userId="018ceb06-00b6-4c8b-821f-fe5856736a8a" providerId="ADAL" clId="{5A8B4A35-531C-FB41-B0F0-198DE24C349E}" dt="2025-03-11T08:22:47.429" v="217" actId="1076"/>
          <ac:spMkLst>
            <pc:docMk/>
            <pc:sldMk cId="3957111919" sldId="1499"/>
            <ac:spMk id="11" creationId="{73EC377C-CA2D-1F24-1E55-68B060534406}"/>
          </ac:spMkLst>
        </pc:spChg>
        <pc:spChg chg="mod">
          <ac:chgData name="雨宮　智浩" userId="018ceb06-00b6-4c8b-821f-fe5856736a8a" providerId="ADAL" clId="{5A8B4A35-531C-FB41-B0F0-198DE24C349E}" dt="2025-03-11T08:22:47.429" v="217" actId="1076"/>
          <ac:spMkLst>
            <pc:docMk/>
            <pc:sldMk cId="3957111919" sldId="1499"/>
            <ac:spMk id="12" creationId="{B96F1A16-F517-55F9-7191-F96DB5A328F5}"/>
          </ac:spMkLst>
        </pc:spChg>
        <pc:spChg chg="mod">
          <ac:chgData name="雨宮　智浩" userId="018ceb06-00b6-4c8b-821f-fe5856736a8a" providerId="ADAL" clId="{5A8B4A35-531C-FB41-B0F0-198DE24C349E}" dt="2025-03-11T08:22:47.429" v="217" actId="1076"/>
          <ac:spMkLst>
            <pc:docMk/>
            <pc:sldMk cId="3957111919" sldId="1499"/>
            <ac:spMk id="13" creationId="{141696FB-A8D6-2179-425A-EA4D4E2F6F59}"/>
          </ac:spMkLst>
        </pc:spChg>
        <pc:spChg chg="del mod">
          <ac:chgData name="雨宮　智浩" userId="018ceb06-00b6-4c8b-821f-fe5856736a8a" providerId="ADAL" clId="{5A8B4A35-531C-FB41-B0F0-198DE24C349E}" dt="2025-03-11T08:22:42.245" v="216" actId="478"/>
          <ac:spMkLst>
            <pc:docMk/>
            <pc:sldMk cId="3957111919" sldId="1499"/>
            <ac:spMk id="15" creationId="{40058865-0358-2A1D-3B12-9270377F0736}"/>
          </ac:spMkLst>
        </pc:spChg>
        <pc:picChg chg="mod">
          <ac:chgData name="雨宮　智浩" userId="018ceb06-00b6-4c8b-821f-fe5856736a8a" providerId="ADAL" clId="{5A8B4A35-531C-FB41-B0F0-198DE24C349E}" dt="2025-03-11T08:22:47.429" v="217" actId="1076"/>
          <ac:picMkLst>
            <pc:docMk/>
            <pc:sldMk cId="3957111919" sldId="1499"/>
            <ac:picMk id="16" creationId="{D3785925-6FAC-BA17-C838-D38371F97544}"/>
          </ac:picMkLst>
        </pc:picChg>
      </pc:sldChg>
      <pc:sldChg chg="addSp delSp modSp add mod ord">
        <pc:chgData name="雨宮　智浩" userId="018ceb06-00b6-4c8b-821f-fe5856736a8a" providerId="ADAL" clId="{5A8B4A35-531C-FB41-B0F0-198DE24C349E}" dt="2025-03-11T08:02:19.064" v="9" actId="20578"/>
        <pc:sldMkLst>
          <pc:docMk/>
          <pc:sldMk cId="2054405360" sldId="1537"/>
        </pc:sldMkLst>
        <pc:spChg chg="mod">
          <ac:chgData name="雨宮　智浩" userId="018ceb06-00b6-4c8b-821f-fe5856736a8a" providerId="ADAL" clId="{5A8B4A35-531C-FB41-B0F0-198DE24C349E}" dt="2025-03-11T08:02:06.140" v="6" actId="20577"/>
          <ac:spMkLst>
            <pc:docMk/>
            <pc:sldMk cId="2054405360" sldId="1537"/>
            <ac:spMk id="2" creationId="{B251247D-05EE-82F1-8F35-CBD16EBEFE2D}"/>
          </ac:spMkLst>
        </pc:spChg>
        <pc:spChg chg="del">
          <ac:chgData name="雨宮　智浩" userId="018ceb06-00b6-4c8b-821f-fe5856736a8a" providerId="ADAL" clId="{5A8B4A35-531C-FB41-B0F0-198DE24C349E}" dt="2025-03-11T08:02:09.023" v="7" actId="478"/>
          <ac:spMkLst>
            <pc:docMk/>
            <pc:sldMk cId="2054405360" sldId="1537"/>
            <ac:spMk id="3" creationId="{D8D1CA9B-50DD-4036-DA22-24BAD0F95D83}"/>
          </ac:spMkLst>
        </pc:spChg>
        <pc:spChg chg="del">
          <ac:chgData name="雨宮　智浩" userId="018ceb06-00b6-4c8b-821f-fe5856736a8a" providerId="ADAL" clId="{5A8B4A35-531C-FB41-B0F0-198DE24C349E}" dt="2025-03-11T08:02:09.023" v="7" actId="478"/>
          <ac:spMkLst>
            <pc:docMk/>
            <pc:sldMk cId="2054405360" sldId="1537"/>
            <ac:spMk id="6" creationId="{9583840E-32D2-4028-57DA-4A1FBF2FCA25}"/>
          </ac:spMkLst>
        </pc:spChg>
        <pc:spChg chg="add del mod">
          <ac:chgData name="雨宮　智浩" userId="018ceb06-00b6-4c8b-821f-fe5856736a8a" providerId="ADAL" clId="{5A8B4A35-531C-FB41-B0F0-198DE24C349E}" dt="2025-03-11T08:02:11.435" v="8" actId="478"/>
          <ac:spMkLst>
            <pc:docMk/>
            <pc:sldMk cId="2054405360" sldId="1537"/>
            <ac:spMk id="9" creationId="{3A73014D-B2F0-10E2-9F27-6EBC74E9AB45}"/>
          </ac:spMkLst>
        </pc:spChg>
      </pc:sldChg>
      <pc:sldChg chg="modSp add mod">
        <pc:chgData name="雨宮　智浩" userId="018ceb06-00b6-4c8b-821f-fe5856736a8a" providerId="ADAL" clId="{5A8B4A35-531C-FB41-B0F0-198DE24C349E}" dt="2025-03-11T08:02:41.220" v="12" actId="20577"/>
        <pc:sldMkLst>
          <pc:docMk/>
          <pc:sldMk cId="1847337023" sldId="1538"/>
        </pc:sldMkLst>
        <pc:spChg chg="mod">
          <ac:chgData name="雨宮　智浩" userId="018ceb06-00b6-4c8b-821f-fe5856736a8a" providerId="ADAL" clId="{5A8B4A35-531C-FB41-B0F0-198DE24C349E}" dt="2025-03-11T08:02:41.220" v="12" actId="20577"/>
          <ac:spMkLst>
            <pc:docMk/>
            <pc:sldMk cId="1847337023" sldId="1538"/>
            <ac:spMk id="2" creationId="{5DBC119B-AFF7-B16A-B42E-74BD6A154765}"/>
          </ac:spMkLst>
        </pc:spChg>
      </pc:sldChg>
      <pc:sldChg chg="addSp delSp modSp add mod">
        <pc:chgData name="雨宮　智浩" userId="018ceb06-00b6-4c8b-821f-fe5856736a8a" providerId="ADAL" clId="{5A8B4A35-531C-FB41-B0F0-198DE24C349E}" dt="2025-03-11T09:13:25.493" v="1104" actId="1036"/>
        <pc:sldMkLst>
          <pc:docMk/>
          <pc:sldMk cId="1978797561" sldId="1539"/>
        </pc:sldMkLst>
        <pc:spChg chg="mod">
          <ac:chgData name="雨宮　智浩" userId="018ceb06-00b6-4c8b-821f-fe5856736a8a" providerId="ADAL" clId="{5A8B4A35-531C-FB41-B0F0-198DE24C349E}" dt="2025-03-11T09:11:38.939" v="1081" actId="20577"/>
          <ac:spMkLst>
            <pc:docMk/>
            <pc:sldMk cId="1978797561" sldId="1539"/>
            <ac:spMk id="2" creationId="{D8478685-CD71-79C2-41B4-35E148C8D872}"/>
          </ac:spMkLst>
        </pc:spChg>
        <pc:spChg chg="add mod">
          <ac:chgData name="雨宮　智浩" userId="018ceb06-00b6-4c8b-821f-fe5856736a8a" providerId="ADAL" clId="{5A8B4A35-531C-FB41-B0F0-198DE24C349E}" dt="2025-03-11T09:13:25.493" v="1104" actId="1036"/>
          <ac:spMkLst>
            <pc:docMk/>
            <pc:sldMk cId="1978797561" sldId="1539"/>
            <ac:spMk id="3" creationId="{A1CB319C-586F-EFAB-DB53-5DAACBF0168A}"/>
          </ac:spMkLst>
        </pc:spChg>
        <pc:spChg chg="mod">
          <ac:chgData name="雨宮　智浩" userId="018ceb06-00b6-4c8b-821f-fe5856736a8a" providerId="ADAL" clId="{5A8B4A35-531C-FB41-B0F0-198DE24C349E}" dt="2025-03-11T09:12:32.944" v="1085" actId="14100"/>
          <ac:spMkLst>
            <pc:docMk/>
            <pc:sldMk cId="1978797561" sldId="1539"/>
            <ac:spMk id="7" creationId="{8D11458D-1CE5-1AEA-06E3-35BB68F2E58C}"/>
          </ac:spMkLst>
        </pc:spChg>
        <pc:spChg chg="mod">
          <ac:chgData name="雨宮　智浩" userId="018ceb06-00b6-4c8b-821f-fe5856736a8a" providerId="ADAL" clId="{5A8B4A35-531C-FB41-B0F0-198DE24C349E}" dt="2025-03-11T09:12:38.902" v="1087" actId="14100"/>
          <ac:spMkLst>
            <pc:docMk/>
            <pc:sldMk cId="1978797561" sldId="1539"/>
            <ac:spMk id="8" creationId="{945A39B4-C415-36FC-8398-F935C0C35E57}"/>
          </ac:spMkLst>
        </pc:spChg>
        <pc:spChg chg="mod">
          <ac:chgData name="雨宮　智浩" userId="018ceb06-00b6-4c8b-821f-fe5856736a8a" providerId="ADAL" clId="{5A8B4A35-531C-FB41-B0F0-198DE24C349E}" dt="2025-03-11T08:46:28.520" v="889" actId="1076"/>
          <ac:spMkLst>
            <pc:docMk/>
            <pc:sldMk cId="1978797561" sldId="1539"/>
            <ac:spMk id="9" creationId="{5AF91273-4281-6A84-C532-DC441E4A9C29}"/>
          </ac:spMkLst>
        </pc:spChg>
        <pc:spChg chg="mod">
          <ac:chgData name="雨宮　智浩" userId="018ceb06-00b6-4c8b-821f-fe5856736a8a" providerId="ADAL" clId="{5A8B4A35-531C-FB41-B0F0-198DE24C349E}" dt="2025-03-11T08:50:34.152" v="928" actId="1076"/>
          <ac:spMkLst>
            <pc:docMk/>
            <pc:sldMk cId="1978797561" sldId="1539"/>
            <ac:spMk id="10" creationId="{CD4DBE8B-0285-F740-5475-1C9E501DDC6C}"/>
          </ac:spMkLst>
        </pc:spChg>
        <pc:spChg chg="del">
          <ac:chgData name="雨宮　智浩" userId="018ceb06-00b6-4c8b-821f-fe5856736a8a" providerId="ADAL" clId="{5A8B4A35-531C-FB41-B0F0-198DE24C349E}" dt="2025-03-11T08:32:30.708" v="416" actId="478"/>
          <ac:spMkLst>
            <pc:docMk/>
            <pc:sldMk cId="1978797561" sldId="1539"/>
            <ac:spMk id="13" creationId="{B5195F8A-1004-F5F9-E51C-476EAA2540C2}"/>
          </ac:spMkLst>
        </pc:spChg>
        <pc:spChg chg="del">
          <ac:chgData name="雨宮　智浩" userId="018ceb06-00b6-4c8b-821f-fe5856736a8a" providerId="ADAL" clId="{5A8B4A35-531C-FB41-B0F0-198DE24C349E}" dt="2025-03-11T08:32:30.708" v="416" actId="478"/>
          <ac:spMkLst>
            <pc:docMk/>
            <pc:sldMk cId="1978797561" sldId="1539"/>
            <ac:spMk id="14" creationId="{58E95A70-7446-69F2-8A5F-37B5420D6EAC}"/>
          </ac:spMkLst>
        </pc:spChg>
        <pc:spChg chg="add mod">
          <ac:chgData name="雨宮　智浩" userId="018ceb06-00b6-4c8b-821f-fe5856736a8a" providerId="ADAL" clId="{5A8B4A35-531C-FB41-B0F0-198DE24C349E}" dt="2025-03-11T09:13:13.964" v="1098" actId="1036"/>
          <ac:spMkLst>
            <pc:docMk/>
            <pc:sldMk cId="1978797561" sldId="1539"/>
            <ac:spMk id="15" creationId="{14E22EEC-4E55-209B-0417-C7D0B05DF2EE}"/>
          </ac:spMkLst>
        </pc:spChg>
        <pc:spChg chg="add mod">
          <ac:chgData name="雨宮　智浩" userId="018ceb06-00b6-4c8b-821f-fe5856736a8a" providerId="ADAL" clId="{5A8B4A35-531C-FB41-B0F0-198DE24C349E}" dt="2025-03-11T09:13:25.493" v="1104" actId="1036"/>
          <ac:spMkLst>
            <pc:docMk/>
            <pc:sldMk cId="1978797561" sldId="1539"/>
            <ac:spMk id="16" creationId="{216B656B-85C0-C403-741A-36F39486E8D4}"/>
          </ac:spMkLst>
        </pc:spChg>
        <pc:spChg chg="add mod">
          <ac:chgData name="雨宮　智浩" userId="018ceb06-00b6-4c8b-821f-fe5856736a8a" providerId="ADAL" clId="{5A8B4A35-531C-FB41-B0F0-198DE24C349E}" dt="2025-03-11T09:13:25.493" v="1104" actId="1036"/>
          <ac:spMkLst>
            <pc:docMk/>
            <pc:sldMk cId="1978797561" sldId="1539"/>
            <ac:spMk id="17" creationId="{887F3025-397C-CEAD-FD75-018F8693CE84}"/>
          </ac:spMkLst>
        </pc:spChg>
        <pc:spChg chg="add mod">
          <ac:chgData name="雨宮　智浩" userId="018ceb06-00b6-4c8b-821f-fe5856736a8a" providerId="ADAL" clId="{5A8B4A35-531C-FB41-B0F0-198DE24C349E}" dt="2025-03-11T09:13:13.964" v="1098" actId="1036"/>
          <ac:spMkLst>
            <pc:docMk/>
            <pc:sldMk cId="1978797561" sldId="1539"/>
            <ac:spMk id="18" creationId="{DA4C9541-E14E-8BF8-870E-D60C57DF0661}"/>
          </ac:spMkLst>
        </pc:spChg>
        <pc:spChg chg="add mod">
          <ac:chgData name="雨宮　智浩" userId="018ceb06-00b6-4c8b-821f-fe5856736a8a" providerId="ADAL" clId="{5A8B4A35-531C-FB41-B0F0-198DE24C349E}" dt="2025-03-11T09:13:13.964" v="1098" actId="1036"/>
          <ac:spMkLst>
            <pc:docMk/>
            <pc:sldMk cId="1978797561" sldId="1539"/>
            <ac:spMk id="19" creationId="{AEC317F6-FADA-3165-4DEC-2D123BE8FB94}"/>
          </ac:spMkLst>
        </pc:spChg>
        <pc:spChg chg="add mod">
          <ac:chgData name="雨宮　智浩" userId="018ceb06-00b6-4c8b-821f-fe5856736a8a" providerId="ADAL" clId="{5A8B4A35-531C-FB41-B0F0-198DE24C349E}" dt="2025-03-11T08:37:42.270" v="622" actId="1076"/>
          <ac:spMkLst>
            <pc:docMk/>
            <pc:sldMk cId="1978797561" sldId="1539"/>
            <ac:spMk id="20" creationId="{9FE6B843-5A43-C200-EA09-303C23490036}"/>
          </ac:spMkLst>
        </pc:spChg>
        <pc:spChg chg="add mod">
          <ac:chgData name="雨宮　智浩" userId="018ceb06-00b6-4c8b-821f-fe5856736a8a" providerId="ADAL" clId="{5A8B4A35-531C-FB41-B0F0-198DE24C349E}" dt="2025-03-11T08:37:42.270" v="622" actId="1076"/>
          <ac:spMkLst>
            <pc:docMk/>
            <pc:sldMk cId="1978797561" sldId="1539"/>
            <ac:spMk id="21" creationId="{8BE50EDA-6E0C-D476-EDE8-C01A3CE3EEBC}"/>
          </ac:spMkLst>
        </pc:spChg>
        <pc:spChg chg="add mod">
          <ac:chgData name="雨宮　智浩" userId="018ceb06-00b6-4c8b-821f-fe5856736a8a" providerId="ADAL" clId="{5A8B4A35-531C-FB41-B0F0-198DE24C349E}" dt="2025-03-11T09:13:25.493" v="1104" actId="1036"/>
          <ac:spMkLst>
            <pc:docMk/>
            <pc:sldMk cId="1978797561" sldId="1539"/>
            <ac:spMk id="22" creationId="{DC8AFB44-3D47-D7C1-558B-AFBC30ABE9AA}"/>
          </ac:spMkLst>
        </pc:spChg>
        <pc:spChg chg="add mod">
          <ac:chgData name="雨宮　智浩" userId="018ceb06-00b6-4c8b-821f-fe5856736a8a" providerId="ADAL" clId="{5A8B4A35-531C-FB41-B0F0-198DE24C349E}" dt="2025-03-11T09:13:25.493" v="1104" actId="1036"/>
          <ac:spMkLst>
            <pc:docMk/>
            <pc:sldMk cId="1978797561" sldId="1539"/>
            <ac:spMk id="26" creationId="{DA492155-AA98-D226-8D18-039013C9F74A}"/>
          </ac:spMkLst>
        </pc:spChg>
        <pc:spChg chg="add mod">
          <ac:chgData name="雨宮　智浩" userId="018ceb06-00b6-4c8b-821f-fe5856736a8a" providerId="ADAL" clId="{5A8B4A35-531C-FB41-B0F0-198DE24C349E}" dt="2025-03-11T09:13:25.493" v="1104" actId="1036"/>
          <ac:spMkLst>
            <pc:docMk/>
            <pc:sldMk cId="1978797561" sldId="1539"/>
            <ac:spMk id="27" creationId="{49EF189F-4493-6DEA-FC74-665A6544C32E}"/>
          </ac:spMkLst>
        </pc:spChg>
        <pc:spChg chg="add mod">
          <ac:chgData name="雨宮　智浩" userId="018ceb06-00b6-4c8b-821f-fe5856736a8a" providerId="ADAL" clId="{5A8B4A35-531C-FB41-B0F0-198DE24C349E}" dt="2025-03-11T09:13:13.964" v="1098" actId="1036"/>
          <ac:spMkLst>
            <pc:docMk/>
            <pc:sldMk cId="1978797561" sldId="1539"/>
            <ac:spMk id="28" creationId="{BF22E57A-7BE6-E3B7-3A23-3DBD7124CFCB}"/>
          </ac:spMkLst>
        </pc:spChg>
        <pc:spChg chg="add mod">
          <ac:chgData name="雨宮　智浩" userId="018ceb06-00b6-4c8b-821f-fe5856736a8a" providerId="ADAL" clId="{5A8B4A35-531C-FB41-B0F0-198DE24C349E}" dt="2025-03-11T09:13:13.964" v="1098" actId="1036"/>
          <ac:spMkLst>
            <pc:docMk/>
            <pc:sldMk cId="1978797561" sldId="1539"/>
            <ac:spMk id="29" creationId="{B1437E31-C43B-3049-9E16-6C59B2F85B24}"/>
          </ac:spMkLst>
        </pc:spChg>
        <pc:spChg chg="add mod">
          <ac:chgData name="雨宮　智浩" userId="018ceb06-00b6-4c8b-821f-fe5856736a8a" providerId="ADAL" clId="{5A8B4A35-531C-FB41-B0F0-198DE24C349E}" dt="2025-03-11T08:56:40.109" v="1006" actId="2085"/>
          <ac:spMkLst>
            <pc:docMk/>
            <pc:sldMk cId="1978797561" sldId="1539"/>
            <ac:spMk id="30" creationId="{78DCC828-7C71-7641-47D1-09BD390A8325}"/>
          </ac:spMkLst>
        </pc:spChg>
        <pc:picChg chg="mod">
          <ac:chgData name="雨宮　智浩" userId="018ceb06-00b6-4c8b-821f-fe5856736a8a" providerId="ADAL" clId="{5A8B4A35-531C-FB41-B0F0-198DE24C349E}" dt="2025-03-11T08:46:28.520" v="889" actId="1076"/>
          <ac:picMkLst>
            <pc:docMk/>
            <pc:sldMk cId="1978797561" sldId="1539"/>
            <ac:picMk id="11" creationId="{DDB725AC-5D91-3130-CD8B-F0C21C60F886}"/>
          </ac:picMkLst>
        </pc:picChg>
        <pc:picChg chg="mod">
          <ac:chgData name="雨宮　智浩" userId="018ceb06-00b6-4c8b-821f-fe5856736a8a" providerId="ADAL" clId="{5A8B4A35-531C-FB41-B0F0-198DE24C349E}" dt="2025-03-11T08:50:34.152" v="928" actId="1076"/>
          <ac:picMkLst>
            <pc:docMk/>
            <pc:sldMk cId="1978797561" sldId="1539"/>
            <ac:picMk id="12" creationId="{5C35B34E-3E45-A0EF-13AC-F2D96988E50E}"/>
          </ac:picMkLst>
        </pc:picChg>
        <pc:picChg chg="add mod">
          <ac:chgData name="雨宮　智浩" userId="018ceb06-00b6-4c8b-821f-fe5856736a8a" providerId="ADAL" clId="{5A8B4A35-531C-FB41-B0F0-198DE24C349E}" dt="2025-03-11T09:13:25.493" v="1104" actId="1036"/>
          <ac:picMkLst>
            <pc:docMk/>
            <pc:sldMk cId="1978797561" sldId="1539"/>
            <ac:picMk id="24" creationId="{A358B863-7028-4A77-0790-5E83E326E26D}"/>
          </ac:picMkLst>
        </pc:picChg>
        <pc:picChg chg="add mod">
          <ac:chgData name="雨宮　智浩" userId="018ceb06-00b6-4c8b-821f-fe5856736a8a" providerId="ADAL" clId="{5A8B4A35-531C-FB41-B0F0-198DE24C349E}" dt="2025-03-11T09:13:13.964" v="1098" actId="1036"/>
          <ac:picMkLst>
            <pc:docMk/>
            <pc:sldMk cId="1978797561" sldId="1539"/>
            <ac:picMk id="25" creationId="{572937AF-57B3-2F78-1005-7C2047BC10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A4338-2B97-43C1-AE79-82EAB43E70B8}" type="datetimeFigureOut">
              <a:rPr kumimoji="1" lang="ja-JP" altLang="en-US" smtClean="0"/>
              <a:t>2025/3/11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72FE4-D4FB-41CC-911D-1A8538F305AC}" type="slidenum">
              <a:rPr kumimoji="1" lang="ja-JP" altLang="en-US" smtClean="0"/>
              <a:t>‹#›</a:t>
            </a:fld>
            <a:endParaRPr kumimoji="1" lang="ja-JP" altLang="en-US"/>
          </a:p>
        </p:txBody>
      </p:sp>
    </p:spTree>
    <p:extLst>
      <p:ext uri="{BB962C8B-B14F-4D97-AF65-F5344CB8AC3E}">
        <p14:creationId xmlns:p14="http://schemas.microsoft.com/office/powerpoint/2010/main" val="17913036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3</a:t>
            </a:fld>
            <a:endParaRPr kumimoji="1" lang="ja-JP" altLang="en-US"/>
          </a:p>
        </p:txBody>
      </p:sp>
    </p:spTree>
    <p:extLst>
      <p:ext uri="{BB962C8B-B14F-4D97-AF65-F5344CB8AC3E}">
        <p14:creationId xmlns:p14="http://schemas.microsoft.com/office/powerpoint/2010/main" val="20496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21</a:t>
            </a:fld>
            <a:endParaRPr kumimoji="1" lang="ja-JP" altLang="en-US"/>
          </a:p>
        </p:txBody>
      </p:sp>
    </p:spTree>
    <p:extLst>
      <p:ext uri="{BB962C8B-B14F-4D97-AF65-F5344CB8AC3E}">
        <p14:creationId xmlns:p14="http://schemas.microsoft.com/office/powerpoint/2010/main" val="1597414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7DF2000-4CFD-0C6C-84F0-860343B22A90}"/>
              </a:ext>
            </a:extLst>
          </p:cNvPr>
          <p:cNvPicPr>
            <a:picLocks/>
          </p:cNvPicPr>
          <p:nvPr userDrawn="1"/>
        </p:nvPicPr>
        <p:blipFill>
          <a:blip r:embed="rId2"/>
          <a:stretch>
            <a:fillRect/>
          </a:stretch>
        </p:blipFill>
        <p:spPr>
          <a:xfrm>
            <a:off x="0" y="0"/>
            <a:ext cx="12192000" cy="6552000"/>
          </a:xfrm>
          <a:prstGeom prst="rect">
            <a:avLst/>
          </a:prstGeom>
        </p:spPr>
      </p:pic>
      <p:sp>
        <p:nvSpPr>
          <p:cNvPr id="2" name="タイトル 1">
            <a:extLst>
              <a:ext uri="{FF2B5EF4-FFF2-40B4-BE49-F238E27FC236}">
                <a16:creationId xmlns:a16="http://schemas.microsoft.com/office/drawing/2014/main" id="{F7C7E4B6-21F2-1124-59EF-0F4896C5230A}"/>
              </a:ext>
            </a:extLst>
          </p:cNvPr>
          <p:cNvSpPr>
            <a:spLocks noGrp="1"/>
          </p:cNvSpPr>
          <p:nvPr>
            <p:ph type="ctrTitle"/>
          </p:nvPr>
        </p:nvSpPr>
        <p:spPr>
          <a:xfrm>
            <a:off x="1524000" y="1122363"/>
            <a:ext cx="9144000" cy="2387600"/>
          </a:xfrm>
        </p:spPr>
        <p:txBody>
          <a:bodyPr anchor="b">
            <a:normAutofit/>
          </a:bodyPr>
          <a:lstStyle>
            <a:lvl1pPr algn="l">
              <a:defRPr sz="3600" b="1">
                <a:solidFill>
                  <a:schemeClr val="bg1"/>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15560F3B-40BE-DA45-0D09-5CA6FE1C00C5}"/>
              </a:ext>
            </a:extLst>
          </p:cNvPr>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1FC9A93-41BC-DD64-02BC-BF8ECF36BC3B}"/>
              </a:ext>
            </a:extLst>
          </p:cNvPr>
          <p:cNvSpPr>
            <a:spLocks noGrp="1"/>
          </p:cNvSpPr>
          <p:nvPr>
            <p:ph type="dt" sz="half" idx="10"/>
          </p:nvPr>
        </p:nvSpPr>
        <p:spPr/>
        <p:txBody>
          <a:bodyPr/>
          <a:lstStyle/>
          <a:p>
            <a:r>
              <a:rPr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161268DE-3E09-B9A6-521E-ECA40FC4C6BE}"/>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0EF163B-7666-DAC7-3F87-715E149F2DE4}"/>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pic>
        <p:nvPicPr>
          <p:cNvPr id="7" name="Picture 2">
            <a:extLst>
              <a:ext uri="{FF2B5EF4-FFF2-40B4-BE49-F238E27FC236}">
                <a16:creationId xmlns:a16="http://schemas.microsoft.com/office/drawing/2014/main" id="{20EB179E-A620-8CC5-A4E0-92EE77625E7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1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2968-4B11-0687-BC1E-E54637A41B45}"/>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484AAFC2-EA2B-84D8-6181-79B9C033815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750C50-7C8F-BDFB-59DC-7E748F2E20E9}"/>
              </a:ext>
            </a:extLst>
          </p:cNvPr>
          <p:cNvSpPr>
            <a:spLocks noGrp="1"/>
          </p:cNvSpPr>
          <p:nvPr>
            <p:ph type="dt" sz="half" idx="10"/>
          </p:nvPr>
        </p:nvSpPr>
        <p:spPr/>
        <p:txBody>
          <a:bodyPr/>
          <a:lstStyle/>
          <a:p>
            <a:r>
              <a:rPr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917F24DC-5BD7-7FD0-FB33-E12075D7BB0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6894BAD5-108F-0BEE-C91E-9E834D89DC76}"/>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260545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38C3DF9-5F25-FC32-B770-C84E7407581A}"/>
              </a:ext>
            </a:extLst>
          </p:cNvPr>
          <p:cNvPicPr>
            <a:picLocks/>
          </p:cNvPicPr>
          <p:nvPr userDrawn="1"/>
        </p:nvPicPr>
        <p:blipFill>
          <a:blip r:embed="rId2"/>
          <a:stretch>
            <a:fillRect/>
          </a:stretch>
        </p:blipFill>
        <p:spPr>
          <a:xfrm>
            <a:off x="0" y="0"/>
            <a:ext cx="12192000" cy="1008000"/>
          </a:xfrm>
          <a:prstGeom prst="rect">
            <a:avLst/>
          </a:prstGeom>
        </p:spPr>
      </p:pic>
      <p:sp>
        <p:nvSpPr>
          <p:cNvPr id="4" name="日付プレースホルダー 3">
            <a:extLst>
              <a:ext uri="{FF2B5EF4-FFF2-40B4-BE49-F238E27FC236}">
                <a16:creationId xmlns:a16="http://schemas.microsoft.com/office/drawing/2014/main" id="{E0A1AF54-08E3-D019-42EC-8D25CF27AD9F}"/>
              </a:ext>
            </a:extLst>
          </p:cNvPr>
          <p:cNvSpPr>
            <a:spLocks noGrp="1"/>
          </p:cNvSpPr>
          <p:nvPr>
            <p:ph type="dt" sz="half" idx="10"/>
          </p:nvPr>
        </p:nvSpPr>
        <p:spPr/>
        <p:txBody>
          <a:bodyPr/>
          <a:lstStyle/>
          <a:p>
            <a:r>
              <a:rPr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D2E699F1-B038-362A-C206-7243A87E12E7}"/>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81004AA-7484-E745-6B8F-9458069EFAA8}"/>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
        <p:nvSpPr>
          <p:cNvPr id="7" name="タイトル 1">
            <a:extLst>
              <a:ext uri="{FF2B5EF4-FFF2-40B4-BE49-F238E27FC236}">
                <a16:creationId xmlns:a16="http://schemas.microsoft.com/office/drawing/2014/main" id="{E5F2DF1F-64F5-12E9-9184-628E570975A6}"/>
              </a:ext>
            </a:extLst>
          </p:cNvPr>
          <p:cNvSpPr>
            <a:spLocks noGrp="1"/>
          </p:cNvSpPr>
          <p:nvPr>
            <p:ph type="title"/>
          </p:nvPr>
        </p:nvSpPr>
        <p:spPr>
          <a:xfrm>
            <a:off x="1273800" y="216000"/>
            <a:ext cx="10080000" cy="720000"/>
          </a:xfrm>
        </p:spPr>
        <p:txBody>
          <a:bodyPr>
            <a:normAutofit/>
          </a:bodyPr>
          <a:lstStyle>
            <a:lvl1pPr>
              <a:defRPr sz="3600" b="1">
                <a:solidFill>
                  <a:schemeClr val="bg1"/>
                </a:solidFill>
              </a:defRPr>
            </a:lvl1pPr>
          </a:lstStyle>
          <a:p>
            <a:r>
              <a:rPr kumimoji="1" lang="ja-JP" altLang="en-US" dirty="0"/>
              <a:t>マスター タイトルの書式設定</a:t>
            </a:r>
          </a:p>
        </p:txBody>
      </p:sp>
      <p:sp>
        <p:nvSpPr>
          <p:cNvPr id="8" name="コンテンツ プレースホルダー 2">
            <a:extLst>
              <a:ext uri="{FF2B5EF4-FFF2-40B4-BE49-F238E27FC236}">
                <a16:creationId xmlns:a16="http://schemas.microsoft.com/office/drawing/2014/main" id="{8A8FF041-85DE-2CFF-99A0-454FB80E233B}"/>
              </a:ext>
            </a:extLst>
          </p:cNvPr>
          <p:cNvSpPr>
            <a:spLocks noGrp="1"/>
          </p:cNvSpPr>
          <p:nvPr>
            <p:ph idx="1"/>
          </p:nvPr>
        </p:nvSpPr>
        <p:spPr>
          <a:xfrm>
            <a:off x="838200" y="1251284"/>
            <a:ext cx="10515600" cy="517471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0" name="Picture 2">
            <a:extLst>
              <a:ext uri="{FF2B5EF4-FFF2-40B4-BE49-F238E27FC236}">
                <a16:creationId xmlns:a16="http://schemas.microsoft.com/office/drawing/2014/main" id="{E005E5EF-D837-1B73-6BDF-AF01507E2A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06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3A363-1C2A-5EA5-0792-D7296D9210FA}"/>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70DDFC63-3336-60B3-40AD-F86ACE0F568C}"/>
              </a:ext>
            </a:extLst>
          </p:cNvPr>
          <p:cNvSpPr>
            <a:spLocks noGrp="1"/>
          </p:cNvSpPr>
          <p:nvPr>
            <p:ph type="dt" sz="half" idx="10"/>
          </p:nvPr>
        </p:nvSpPr>
        <p:spPr/>
        <p:txBody>
          <a:bodyPr/>
          <a:lstStyle/>
          <a:p>
            <a:r>
              <a:rPr lang="en-US" altLang="ja-JP" dirty="0"/>
              <a:t>2025/3/12</a:t>
            </a:r>
            <a:endParaRPr kumimoji="1" lang="ja-JP" altLang="en-US" dirty="0"/>
          </a:p>
        </p:txBody>
      </p:sp>
      <p:sp>
        <p:nvSpPr>
          <p:cNvPr id="4" name="フッター プレースホルダー 3">
            <a:extLst>
              <a:ext uri="{FF2B5EF4-FFF2-40B4-BE49-F238E27FC236}">
                <a16:creationId xmlns:a16="http://schemas.microsoft.com/office/drawing/2014/main" id="{5A329B63-E0C7-88F5-4CAF-CCE7B8A03881}"/>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5" name="スライド番号プレースホルダー 4">
            <a:extLst>
              <a:ext uri="{FF2B5EF4-FFF2-40B4-BE49-F238E27FC236}">
                <a16:creationId xmlns:a16="http://schemas.microsoft.com/office/drawing/2014/main" id="{3FEDCF5F-D5B0-4B55-CE17-38A23494A9C1}"/>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71371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EA073E-5F66-6162-7607-562D36E33EC0}"/>
              </a:ext>
            </a:extLst>
          </p:cNvPr>
          <p:cNvSpPr>
            <a:spLocks noGrp="1"/>
          </p:cNvSpPr>
          <p:nvPr>
            <p:ph type="dt" sz="half" idx="10"/>
          </p:nvPr>
        </p:nvSpPr>
        <p:spPr/>
        <p:txBody>
          <a:bodyPr/>
          <a:lstStyle/>
          <a:p>
            <a:r>
              <a:rPr lang="en-US" altLang="ja-JP" dirty="0"/>
              <a:t>2025/3/12</a:t>
            </a:r>
            <a:endParaRPr kumimoji="1" lang="ja-JP" altLang="en-US" dirty="0"/>
          </a:p>
        </p:txBody>
      </p:sp>
      <p:sp>
        <p:nvSpPr>
          <p:cNvPr id="3" name="フッター プレースホルダー 2">
            <a:extLst>
              <a:ext uri="{FF2B5EF4-FFF2-40B4-BE49-F238E27FC236}">
                <a16:creationId xmlns:a16="http://schemas.microsoft.com/office/drawing/2014/main" id="{A6C003CF-6969-17DE-4CEE-1DC3C14C3FBA}"/>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4" name="スライド番号プレースホルダー 3">
            <a:extLst>
              <a:ext uri="{FF2B5EF4-FFF2-40B4-BE49-F238E27FC236}">
                <a16:creationId xmlns:a16="http://schemas.microsoft.com/office/drawing/2014/main" id="{91433E56-6903-D71A-8A4B-599F5641AAE9}"/>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47221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AF4A46A-1AC4-2EB3-5118-2104AF853FE6}"/>
              </a:ext>
            </a:extLst>
          </p:cNvPr>
          <p:cNvPicPr>
            <a:picLocks/>
          </p:cNvPicPr>
          <p:nvPr userDrawn="1"/>
        </p:nvPicPr>
        <p:blipFill>
          <a:blip r:embed="rId7"/>
          <a:stretch>
            <a:fillRect/>
          </a:stretch>
        </p:blipFill>
        <p:spPr>
          <a:xfrm>
            <a:off x="0" y="6498000"/>
            <a:ext cx="12192000" cy="360000"/>
          </a:xfrm>
          <a:prstGeom prst="rect">
            <a:avLst/>
          </a:prstGeom>
        </p:spPr>
      </p:pic>
      <p:sp>
        <p:nvSpPr>
          <p:cNvPr id="2" name="タイトル プレースホルダー 1">
            <a:extLst>
              <a:ext uri="{FF2B5EF4-FFF2-40B4-BE49-F238E27FC236}">
                <a16:creationId xmlns:a16="http://schemas.microsoft.com/office/drawing/2014/main" id="{8F82DBBF-AC73-A5EB-1DA9-152EA4AD3659}"/>
              </a:ext>
            </a:extLst>
          </p:cNvPr>
          <p:cNvSpPr>
            <a:spLocks noGrp="1"/>
          </p:cNvSpPr>
          <p:nvPr>
            <p:ph type="title"/>
          </p:nvPr>
        </p:nvSpPr>
        <p:spPr>
          <a:xfrm>
            <a:off x="1273800" y="216000"/>
            <a:ext cx="10080000" cy="720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930B2423-EDA7-E3C9-99F4-0A6A98BEC02B}"/>
              </a:ext>
            </a:extLst>
          </p:cNvPr>
          <p:cNvSpPr>
            <a:spLocks noGrp="1"/>
          </p:cNvSpPr>
          <p:nvPr>
            <p:ph type="body" idx="1"/>
          </p:nvPr>
        </p:nvSpPr>
        <p:spPr>
          <a:xfrm>
            <a:off x="838200" y="1251284"/>
            <a:ext cx="10515600" cy="5174716"/>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5833BCC-2C65-C0F6-35D4-70553AA5765D}"/>
              </a:ext>
            </a:extLst>
          </p:cNvPr>
          <p:cNvSpPr>
            <a:spLocks noGrp="1"/>
          </p:cNvSpPr>
          <p:nvPr>
            <p:ph type="dt" sz="half" idx="2"/>
          </p:nvPr>
        </p:nvSpPr>
        <p:spPr>
          <a:xfrm>
            <a:off x="838200" y="6552000"/>
            <a:ext cx="2743200" cy="252000"/>
          </a:xfrm>
          <a:prstGeom prst="rect">
            <a:avLst/>
          </a:prstGeom>
        </p:spPr>
        <p:txBody>
          <a:bodyPr vert="horz" lIns="91440" tIns="45720" rIns="91440" bIns="45720" rtlCol="0" anchor="ctr"/>
          <a:lstStyle>
            <a:lvl1pPr algn="l">
              <a:defRPr sz="1200">
                <a:solidFill>
                  <a:schemeClr val="bg1"/>
                </a:solidFill>
                <a:latin typeface="+mj-lt"/>
              </a:defRPr>
            </a:lvl1pPr>
          </a:lstStyle>
          <a:p>
            <a:r>
              <a:rPr lang="en-US" altLang="ja-JP" dirty="0"/>
              <a:t>2025/3/12</a:t>
            </a:r>
            <a:endParaRPr lang="ja-JP" altLang="en-US" dirty="0"/>
          </a:p>
        </p:txBody>
      </p:sp>
      <p:sp>
        <p:nvSpPr>
          <p:cNvPr id="5" name="フッター プレースホルダー 4">
            <a:extLst>
              <a:ext uri="{FF2B5EF4-FFF2-40B4-BE49-F238E27FC236}">
                <a16:creationId xmlns:a16="http://schemas.microsoft.com/office/drawing/2014/main" id="{E910322E-B731-CD41-C4B3-E35EB9B58A48}"/>
              </a:ext>
            </a:extLst>
          </p:cNvPr>
          <p:cNvSpPr>
            <a:spLocks noGrp="1"/>
          </p:cNvSpPr>
          <p:nvPr>
            <p:ph type="ftr" sz="quarter" idx="3"/>
          </p:nvPr>
        </p:nvSpPr>
        <p:spPr>
          <a:xfrm>
            <a:off x="3703983" y="6552000"/>
            <a:ext cx="4784034" cy="252000"/>
          </a:xfrm>
          <a:prstGeom prst="rect">
            <a:avLst/>
          </a:prstGeom>
        </p:spPr>
        <p:txBody>
          <a:bodyPr vert="horz" lIns="91440" tIns="45720" rIns="91440" bIns="45720" rtlCol="0" anchor="ctr"/>
          <a:lstStyle>
            <a:lvl1pPr algn="ctr">
              <a:defRPr sz="1200">
                <a:solidFill>
                  <a:schemeClr val="bg1"/>
                </a:solidFill>
                <a:latin typeface="+mj-lt"/>
              </a:defRPr>
            </a:lvl1p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9878734D-01FE-2717-6D8D-28D5B737DA44}"/>
              </a:ext>
            </a:extLst>
          </p:cNvPr>
          <p:cNvSpPr>
            <a:spLocks noGrp="1"/>
          </p:cNvSpPr>
          <p:nvPr>
            <p:ph type="sldNum" sz="quarter" idx="4"/>
          </p:nvPr>
        </p:nvSpPr>
        <p:spPr>
          <a:xfrm>
            <a:off x="8610600" y="6552000"/>
            <a:ext cx="2743200" cy="252000"/>
          </a:xfrm>
          <a:prstGeom prst="rect">
            <a:avLst/>
          </a:prstGeom>
        </p:spPr>
        <p:txBody>
          <a:bodyPr vert="horz" lIns="91440" tIns="45720" rIns="91440" bIns="45720" rtlCol="0" anchor="ctr"/>
          <a:lstStyle>
            <a:lvl1pPr algn="r">
              <a:defRPr sz="1200">
                <a:solidFill>
                  <a:schemeClr val="bg1"/>
                </a:solidFill>
                <a:latin typeface="+mj-lt"/>
              </a:defRPr>
            </a:lvl1pPr>
          </a:lstStyle>
          <a:p>
            <a:fld id="{238D974C-B194-4AA9-B594-062E052A82EF}" type="slidenum">
              <a:rPr lang="ja-JP" altLang="en-US" smtClean="0"/>
              <a:pPr/>
              <a:t>‹#›</a:t>
            </a:fld>
            <a:endParaRPr lang="ja-JP" altLang="en-US"/>
          </a:p>
        </p:txBody>
      </p:sp>
      <p:pic>
        <p:nvPicPr>
          <p:cNvPr id="9" name="図 8">
            <a:extLst>
              <a:ext uri="{FF2B5EF4-FFF2-40B4-BE49-F238E27FC236}">
                <a16:creationId xmlns:a16="http://schemas.microsoft.com/office/drawing/2014/main" id="{DCD8BEB5-2712-E7A0-6BF6-E7148F3B498F}"/>
              </a:ext>
            </a:extLst>
          </p:cNvPr>
          <p:cNvPicPr>
            <a:picLocks/>
          </p:cNvPicPr>
          <p:nvPr userDrawn="1"/>
        </p:nvPicPr>
        <p:blipFill>
          <a:blip r:embed="rId7"/>
          <a:stretch>
            <a:fillRect/>
          </a:stretch>
        </p:blipFill>
        <p:spPr>
          <a:xfrm>
            <a:off x="0" y="936000"/>
            <a:ext cx="12192000" cy="72000"/>
          </a:xfrm>
          <a:prstGeom prst="rect">
            <a:avLst/>
          </a:prstGeom>
        </p:spPr>
      </p:pic>
      <p:pic>
        <p:nvPicPr>
          <p:cNvPr id="8" name="Picture 2">
            <a:extLst>
              <a:ext uri="{FF2B5EF4-FFF2-40B4-BE49-F238E27FC236}">
                <a16:creationId xmlns:a16="http://schemas.microsoft.com/office/drawing/2014/main" id="{C06D4178-E55D-D7F1-78C5-CB1EB581E85E}"/>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43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sli.d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hyperlink" Target="https://sli.do/"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utol.ecc.u-tokyo.ac.jp/"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26.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8.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telecon.adm.u-tokyo.ac.jp/articles/copyrigh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1.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3.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4.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5.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7.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38.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3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tol.ecc.u-tokyo.ac.jp/" TargetMode="External"/><Relationship Id="rId2" Type="http://schemas.openxmlformats.org/officeDocument/2006/relationships/hyperlink" Target="https://utas.adm.u-tokyo.ac.jp/campusweb/"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l/students/" TargetMode="External"/><Relationship Id="rId2" Type="http://schemas.openxmlformats.org/officeDocument/2006/relationships/hyperlink" Target="https://utelecon.adm.u-tokyo.ac.jp/utol/lecturers/" TargetMode="External"/><Relationship Id="rId1" Type="http://schemas.openxmlformats.org/officeDocument/2006/relationships/slideLayout" Target="../slideLayouts/slideLayout3.xml"/><Relationship Id="rId5" Type="http://schemas.openxmlformats.org/officeDocument/2006/relationships/hyperlink" Target="https://utelecon.adm.u-tokyo.ac.jp/en/events/2024-09-13/slides/04_appendix_on_utol_en.pdf" TargetMode="External"/><Relationship Id="rId4" Type="http://schemas.openxmlformats.org/officeDocument/2006/relationships/hyperlink" Target="https://univtokyo.sharepoint.com/sites/utokyoportal/wiki/d/UTOL.aspx"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sli.do/"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utas.adm.u-tokyo.ac.jp/campusweb/"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9B836-353B-0EDB-5101-3437F71F2E4D}"/>
              </a:ext>
            </a:extLst>
          </p:cNvPr>
          <p:cNvSpPr>
            <a:spLocks noGrp="1"/>
          </p:cNvSpPr>
          <p:nvPr>
            <p:ph type="ctrTitle"/>
          </p:nvPr>
        </p:nvSpPr>
        <p:spPr>
          <a:xfrm>
            <a:off x="1524000" y="1122363"/>
            <a:ext cx="10668000" cy="2387600"/>
          </a:xfrm>
        </p:spPr>
        <p:txBody>
          <a:bodyPr>
            <a:noAutofit/>
          </a:bodyPr>
          <a:lstStyle/>
          <a:p>
            <a:pPr>
              <a:lnSpc>
                <a:spcPct val="100000"/>
              </a:lnSpc>
            </a:pPr>
            <a:r>
              <a:rPr kumimoji="1" lang="en-US" altLang="ja-JP" dirty="0"/>
              <a:t>Part III:</a:t>
            </a:r>
            <a:br>
              <a:rPr kumimoji="1" lang="en-US" altLang="ja-JP" dirty="0"/>
            </a:br>
            <a:r>
              <a:rPr kumimoji="1" lang="ja-JP" altLang="en-US" dirty="0"/>
              <a:t>東京</a:t>
            </a:r>
            <a:r>
              <a:rPr lang="ja-JP" altLang="en-US" dirty="0"/>
              <a:t>大学での</a:t>
            </a:r>
            <a:br>
              <a:rPr lang="en-US" altLang="ja-JP" dirty="0"/>
            </a:br>
            <a:r>
              <a:rPr lang="ja-JP" altLang="en-US" dirty="0"/>
              <a:t>教育活動に利用するシステム </a:t>
            </a:r>
            <a:r>
              <a:rPr lang="en-US" altLang="ja-JP" dirty="0"/>
              <a:t>– UTAS</a:t>
            </a:r>
            <a:r>
              <a:rPr lang="ja-JP" altLang="en-US"/>
              <a:t>と</a:t>
            </a:r>
            <a:r>
              <a:rPr lang="en-US" altLang="ja-JP" dirty="0"/>
              <a:t>UTOL</a:t>
            </a:r>
            <a:endParaRPr kumimoji="1" lang="en-US" altLang="ja-JP" dirty="0"/>
          </a:p>
        </p:txBody>
      </p:sp>
      <p:sp>
        <p:nvSpPr>
          <p:cNvPr id="3" name="字幕 2">
            <a:extLst>
              <a:ext uri="{FF2B5EF4-FFF2-40B4-BE49-F238E27FC236}">
                <a16:creationId xmlns:a16="http://schemas.microsoft.com/office/drawing/2014/main" id="{92A3CDA6-C2CF-9E57-ABBE-E6FF1371E360}"/>
              </a:ext>
            </a:extLst>
          </p:cNvPr>
          <p:cNvSpPr>
            <a:spLocks noGrp="1"/>
          </p:cNvSpPr>
          <p:nvPr>
            <p:ph type="subTitle" idx="1"/>
          </p:nvPr>
        </p:nvSpPr>
        <p:spPr/>
        <p:txBody>
          <a:bodyPr/>
          <a:lstStyle/>
          <a:p>
            <a:r>
              <a:rPr kumimoji="1" lang="ja-JP" altLang="en-US" dirty="0"/>
              <a:t>説明者：</a:t>
            </a:r>
            <a:r>
              <a:rPr kumimoji="1" lang="en-US" altLang="ja-JP" dirty="0"/>
              <a:t>	</a:t>
            </a:r>
            <a:r>
              <a:rPr kumimoji="1" lang="ja-JP" altLang="en-US" dirty="0"/>
              <a:t>雨宮 智浩</a:t>
            </a:r>
            <a:endParaRPr kumimoji="1" lang="en-US" altLang="ja-JP" dirty="0"/>
          </a:p>
          <a:p>
            <a:r>
              <a:rPr kumimoji="1" lang="en-US" altLang="ja-JP" dirty="0"/>
              <a:t>		</a:t>
            </a:r>
            <a:r>
              <a:rPr kumimoji="1" lang="ja-JP" altLang="en-US" dirty="0"/>
              <a:t>情報基盤センター 教授</a:t>
            </a:r>
            <a:endParaRPr kumimoji="1" lang="en-US" altLang="ja-JP" dirty="0"/>
          </a:p>
        </p:txBody>
      </p:sp>
      <p:sp>
        <p:nvSpPr>
          <p:cNvPr id="6" name="字幕 2">
            <a:extLst>
              <a:ext uri="{FF2B5EF4-FFF2-40B4-BE49-F238E27FC236}">
                <a16:creationId xmlns:a16="http://schemas.microsoft.com/office/drawing/2014/main" id="{DAF9C5F6-5967-1ECA-726E-1426D4EABB61}"/>
              </a:ext>
            </a:extLst>
          </p:cNvPr>
          <p:cNvSpPr txBox="1">
            <a:spLocks/>
          </p:cNvSpPr>
          <p:nvPr/>
        </p:nvSpPr>
        <p:spPr>
          <a:xfrm>
            <a:off x="2546555" y="248445"/>
            <a:ext cx="9332624"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r"/>
            <a:r>
              <a:rPr lang="ja-JP" altLang="en-US" b="1" dirty="0"/>
              <a:t>東京大学における情報システムとコミュニケーションツール説明会</a:t>
            </a:r>
            <a:endParaRPr lang="en-US" altLang="ja-JP" b="1" dirty="0"/>
          </a:p>
        </p:txBody>
      </p:sp>
      <p:sp>
        <p:nvSpPr>
          <p:cNvPr id="4" name="四角形: 角を丸くする 3">
            <a:extLst>
              <a:ext uri="{FF2B5EF4-FFF2-40B4-BE49-F238E27FC236}">
                <a16:creationId xmlns:a16="http://schemas.microsoft.com/office/drawing/2014/main" id="{9CA6A9B3-790A-A8D7-E639-82A826958ED0}"/>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33690A-635B-E9EA-6051-AAE8D006E12F}"/>
              </a:ext>
            </a:extLst>
          </p:cNvPr>
          <p:cNvSpPr txBox="1"/>
          <p:nvPr/>
        </p:nvSpPr>
        <p:spPr>
          <a:xfrm>
            <a:off x="8524465" y="4680622"/>
            <a:ext cx="3582191" cy="1673535"/>
          </a:xfrm>
          <a:prstGeom prst="rect">
            <a:avLst/>
          </a:prstGeom>
          <a:noFill/>
        </p:spPr>
        <p:txBody>
          <a:bodyPr wrap="square">
            <a:spAutoFit/>
          </a:bodyPr>
          <a:lstStyle/>
          <a:p>
            <a:r>
              <a:rPr lang="ja-JP" altLang="en-US" dirty="0"/>
              <a:t>このリンクにアクセスするか、</a:t>
            </a:r>
            <a:endParaRPr lang="en-US" altLang="ja-JP" dirty="0"/>
          </a:p>
          <a:p>
            <a:r>
              <a:rPr lang="en-US" altLang="ja-JP" dirty="0">
                <a:hlinkClick r:id="rId2"/>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utelecon20250312</a:t>
            </a:r>
          </a:p>
          <a:p>
            <a:pPr>
              <a:lnSpc>
                <a:spcPct val="150000"/>
              </a:lnSpc>
            </a:pPr>
            <a:r>
              <a:rPr lang="ja-JP" altLang="en-US" dirty="0">
                <a:latin typeface="Consolas" panose="020B0609020204030204" pitchFamily="49" charset="0"/>
                <a:cs typeface="Courier New" panose="02070309020205020404" pitchFamily="49" charset="0"/>
              </a:rPr>
              <a:t>事前質問も歓迎します！</a:t>
            </a:r>
            <a:endParaRPr lang="en-US" altLang="ja-JP" sz="1600" dirty="0">
              <a:latin typeface="Consolas" panose="020B0609020204030204" pitchFamily="49" charset="0"/>
              <a:cs typeface="Courier New" panose="02070309020205020404" pitchFamily="49" charset="0"/>
            </a:endParaRPr>
          </a:p>
        </p:txBody>
      </p:sp>
      <p:sp>
        <p:nvSpPr>
          <p:cNvPr id="7" name="テキスト ボックス 6">
            <a:extLst>
              <a:ext uri="{FF2B5EF4-FFF2-40B4-BE49-F238E27FC236}">
                <a16:creationId xmlns:a16="http://schemas.microsoft.com/office/drawing/2014/main" id="{EEC22CD0-27FC-2B07-4643-126A7277E009}"/>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292264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AF609-1BCD-6119-E418-D2B189DFFE0E}"/>
              </a:ext>
            </a:extLst>
          </p:cNvPr>
          <p:cNvSpPr>
            <a:spLocks noGrp="1"/>
          </p:cNvSpPr>
          <p:nvPr>
            <p:ph type="title"/>
          </p:nvPr>
        </p:nvSpPr>
        <p:spPr>
          <a:xfrm>
            <a:off x="1273800" y="216000"/>
            <a:ext cx="10918200" cy="720000"/>
          </a:xfrm>
        </p:spPr>
        <p:txBody>
          <a:bodyPr>
            <a:normAutofit/>
          </a:bodyPr>
          <a:lstStyle/>
          <a:p>
            <a:r>
              <a:rPr kumimoji="1" lang="ja-JP" altLang="en-US" dirty="0"/>
              <a:t>授業担当教員が</a:t>
            </a:r>
            <a:r>
              <a:rPr kumimoji="1" lang="en-US" altLang="ja-JP" b="1" dirty="0"/>
              <a:t>UTAS</a:t>
            </a:r>
            <a:r>
              <a:rPr kumimoji="1" lang="ja-JP" altLang="en-US" b="1" dirty="0"/>
              <a:t>でできる</a:t>
            </a:r>
            <a:r>
              <a:rPr kumimoji="1" lang="ja-JP" altLang="en-US" dirty="0"/>
              <a:t>こと</a:t>
            </a:r>
          </a:p>
        </p:txBody>
      </p:sp>
      <p:sp>
        <p:nvSpPr>
          <p:cNvPr id="3" name="コンテンツ プレースホルダー 2">
            <a:extLst>
              <a:ext uri="{FF2B5EF4-FFF2-40B4-BE49-F238E27FC236}">
                <a16:creationId xmlns:a16="http://schemas.microsoft.com/office/drawing/2014/main" id="{273DC7BA-18F1-8E87-0044-376161389077}"/>
              </a:ext>
            </a:extLst>
          </p:cNvPr>
          <p:cNvSpPr>
            <a:spLocks noGrp="1"/>
          </p:cNvSpPr>
          <p:nvPr>
            <p:ph idx="1"/>
          </p:nvPr>
        </p:nvSpPr>
        <p:spPr/>
        <p:txBody>
          <a:bodyPr>
            <a:normAutofit/>
          </a:bodyPr>
          <a:lstStyle/>
          <a:p>
            <a:pPr marL="0" indent="0">
              <a:lnSpc>
                <a:spcPct val="100000"/>
              </a:lnSpc>
              <a:buNone/>
            </a:pPr>
            <a:r>
              <a:rPr lang="ja-JP" altLang="en-US" b="1" dirty="0"/>
              <a:t>授業の開講関係</a:t>
            </a:r>
            <a:endParaRPr lang="en-US" altLang="ja-JP" b="1" dirty="0"/>
          </a:p>
          <a:p>
            <a:pPr>
              <a:lnSpc>
                <a:spcPct val="100000"/>
              </a:lnSpc>
            </a:pPr>
            <a:r>
              <a:rPr kumimoji="1" lang="ja-JP" altLang="en-US" dirty="0"/>
              <a:t>授業</a:t>
            </a:r>
            <a:r>
              <a:rPr kumimoji="1" lang="ja-JP" altLang="en-US"/>
              <a:t>の休講補講情報</a:t>
            </a:r>
            <a:r>
              <a:rPr kumimoji="1" lang="ja-JP" altLang="en-US" dirty="0"/>
              <a:t>，教室変更情報を登録する</a:t>
            </a:r>
            <a:endParaRPr kumimoji="1" lang="en-US" altLang="ja-JP" dirty="0"/>
          </a:p>
          <a:p>
            <a:pPr marL="0" indent="0">
              <a:lnSpc>
                <a:spcPct val="100000"/>
              </a:lnSpc>
              <a:buNone/>
            </a:pPr>
            <a:endParaRPr kumimoji="1" lang="en-US" altLang="ja-JP" dirty="0"/>
          </a:p>
          <a:p>
            <a:pPr marL="0" indent="0">
              <a:lnSpc>
                <a:spcPct val="100000"/>
              </a:lnSpc>
              <a:buNone/>
            </a:pPr>
            <a:r>
              <a:rPr lang="ja-JP" altLang="en-US" b="1" dirty="0"/>
              <a:t>学生の研究指導関係</a:t>
            </a:r>
            <a:endParaRPr lang="en-US" altLang="ja-JP" b="1" dirty="0"/>
          </a:p>
          <a:p>
            <a:pPr>
              <a:lnSpc>
                <a:spcPct val="100000"/>
              </a:lnSpc>
            </a:pPr>
            <a:r>
              <a:rPr kumimoji="1" lang="ja-JP" altLang="en-US" dirty="0"/>
              <a:t>指導担当学生の情報を閲覧する</a:t>
            </a:r>
            <a:endParaRPr kumimoji="1" lang="en-US" altLang="ja-JP" dirty="0"/>
          </a:p>
        </p:txBody>
      </p:sp>
      <p:sp>
        <p:nvSpPr>
          <p:cNvPr id="4" name="日付プレースホルダー 3">
            <a:extLst>
              <a:ext uri="{FF2B5EF4-FFF2-40B4-BE49-F238E27FC236}">
                <a16:creationId xmlns:a16="http://schemas.microsoft.com/office/drawing/2014/main" id="{6DAB14FE-987C-279A-07BE-FFA470442ED7}"/>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E81A931D-F9A0-2D43-F14A-030B963C94D1}"/>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1A040F5F-AB61-9411-A445-DC01D2F6FDDF}"/>
              </a:ext>
            </a:extLst>
          </p:cNvPr>
          <p:cNvSpPr>
            <a:spLocks noGrp="1"/>
          </p:cNvSpPr>
          <p:nvPr>
            <p:ph type="sldNum" sz="quarter" idx="12"/>
          </p:nvPr>
        </p:nvSpPr>
        <p:spPr/>
        <p:txBody>
          <a:bodyPr/>
          <a:lstStyle/>
          <a:p>
            <a:fld id="{238D974C-B194-4AA9-B594-062E052A82EF}" type="slidenum">
              <a:rPr kumimoji="1" lang="ja-JP" altLang="en-US" smtClean="0"/>
              <a:t>10</a:t>
            </a:fld>
            <a:endParaRPr kumimoji="1" lang="ja-JP" altLang="en-US"/>
          </a:p>
        </p:txBody>
      </p:sp>
      <p:pic>
        <p:nvPicPr>
          <p:cNvPr id="7" name="図 6" descr="ロゴ&#10;&#10;自動的に生成された説明">
            <a:extLst>
              <a:ext uri="{FF2B5EF4-FFF2-40B4-BE49-F238E27FC236}">
                <a16:creationId xmlns:a16="http://schemas.microsoft.com/office/drawing/2014/main" id="{8FB7A988-22DE-E5A3-A72B-BACE7A9C1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noFill/>
          </a:ln>
        </p:spPr>
      </p:pic>
    </p:spTree>
    <p:extLst>
      <p:ext uri="{BB962C8B-B14F-4D97-AF65-F5344CB8AC3E}">
        <p14:creationId xmlns:p14="http://schemas.microsoft.com/office/powerpoint/2010/main" val="1514023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6C8D97-8F84-3EF7-BDE7-12ED412F16CF}"/>
              </a:ext>
            </a:extLst>
          </p:cNvPr>
          <p:cNvSpPr>
            <a:spLocks noGrp="1"/>
          </p:cNvSpPr>
          <p:nvPr>
            <p:ph type="title"/>
          </p:nvPr>
        </p:nvSpPr>
        <p:spPr/>
        <p:txBody>
          <a:bodyPr/>
          <a:lstStyle/>
          <a:p>
            <a:r>
              <a:rPr kumimoji="1" lang="ja-JP" altLang="en-US"/>
              <a:t>シラバス作成のガイドラインとマニュアル</a:t>
            </a:r>
            <a:endParaRPr kumimoji="1" lang="ja-JP" altLang="en-US" dirty="0"/>
          </a:p>
        </p:txBody>
      </p:sp>
      <p:pic>
        <p:nvPicPr>
          <p:cNvPr id="8" name="コンテンツ プレースホルダー 7" descr="グラフィカル ユーザー インターフェイス, テキスト, アプリケーション, メール&#10;&#10;自動的に生成された説明">
            <a:extLst>
              <a:ext uri="{FF2B5EF4-FFF2-40B4-BE49-F238E27FC236}">
                <a16:creationId xmlns:a16="http://schemas.microsoft.com/office/drawing/2014/main" id="{509240F3-40C9-FB1B-BC3A-610789B63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904" y="1250950"/>
            <a:ext cx="8598191" cy="5175250"/>
          </a:xfrm>
        </p:spPr>
      </p:pic>
      <p:sp>
        <p:nvSpPr>
          <p:cNvPr id="4" name="日付プレースホルダー 3">
            <a:extLst>
              <a:ext uri="{FF2B5EF4-FFF2-40B4-BE49-F238E27FC236}">
                <a16:creationId xmlns:a16="http://schemas.microsoft.com/office/drawing/2014/main" id="{47C5E42C-C65D-6438-B6D1-22B87701C402}"/>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CF391C92-E365-4B2A-1CC2-05F9C392C553}"/>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7A44E3AB-3F71-001B-77F0-9BA30FAC4466}"/>
              </a:ext>
            </a:extLst>
          </p:cNvPr>
          <p:cNvSpPr>
            <a:spLocks noGrp="1"/>
          </p:cNvSpPr>
          <p:nvPr>
            <p:ph type="sldNum" sz="quarter" idx="12"/>
          </p:nvPr>
        </p:nvSpPr>
        <p:spPr/>
        <p:txBody>
          <a:bodyPr/>
          <a:lstStyle/>
          <a:p>
            <a:fld id="{238D974C-B194-4AA9-B594-062E052A82EF}" type="slidenum">
              <a:rPr kumimoji="1" lang="ja-JP" altLang="en-US" smtClean="0"/>
              <a:t>11</a:t>
            </a:fld>
            <a:endParaRPr kumimoji="1" lang="ja-JP" altLang="en-US"/>
          </a:p>
        </p:txBody>
      </p:sp>
      <p:sp>
        <p:nvSpPr>
          <p:cNvPr id="3" name="四角形: 角を丸くする 2">
            <a:extLst>
              <a:ext uri="{FF2B5EF4-FFF2-40B4-BE49-F238E27FC236}">
                <a16:creationId xmlns:a16="http://schemas.microsoft.com/office/drawing/2014/main" id="{6EB865FB-4B8F-5168-24D0-AA5AC0263E6A}"/>
              </a:ext>
            </a:extLst>
          </p:cNvPr>
          <p:cNvSpPr/>
          <p:nvPr/>
        </p:nvSpPr>
        <p:spPr>
          <a:xfrm>
            <a:off x="5567831" y="1774450"/>
            <a:ext cx="490069" cy="46868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C609FF7C-42C2-ECD2-7F60-A0BA890C7864}"/>
              </a:ext>
            </a:extLst>
          </p:cNvPr>
          <p:cNvSpPr/>
          <p:nvPr/>
        </p:nvSpPr>
        <p:spPr>
          <a:xfrm>
            <a:off x="3548531" y="4488768"/>
            <a:ext cx="1175869" cy="32707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D259A9B1-0D54-055E-B711-1AD1B86D6788}"/>
              </a:ext>
            </a:extLst>
          </p:cNvPr>
          <p:cNvPicPr>
            <a:picLocks noChangeAspect="1"/>
          </p:cNvPicPr>
          <p:nvPr/>
        </p:nvPicPr>
        <p:blipFill>
          <a:blip r:embed="rId3"/>
          <a:stretch>
            <a:fillRect/>
          </a:stretch>
        </p:blipFill>
        <p:spPr>
          <a:xfrm>
            <a:off x="5812865" y="4488768"/>
            <a:ext cx="3852000" cy="1321544"/>
          </a:xfrm>
          <a:prstGeom prst="rect">
            <a:avLst/>
          </a:prstGeom>
          <a:ln w="19050">
            <a:solidFill>
              <a:schemeClr val="tx1"/>
            </a:solidFill>
          </a:ln>
          <a:effectLst>
            <a:outerShdw blurRad="292100" dist="139700" dir="2700000" algn="tl" rotWithShape="0">
              <a:srgbClr val="333333">
                <a:alpha val="65000"/>
              </a:srgbClr>
            </a:outerShdw>
          </a:effectLst>
        </p:spPr>
      </p:pic>
      <p:sp>
        <p:nvSpPr>
          <p:cNvPr id="13" name="四角形: 角を丸くする 12">
            <a:extLst>
              <a:ext uri="{FF2B5EF4-FFF2-40B4-BE49-F238E27FC236}">
                <a16:creationId xmlns:a16="http://schemas.microsoft.com/office/drawing/2014/main" id="{389E8658-AA62-68FA-7AAA-B2ABF98EEAC9}"/>
              </a:ext>
            </a:extLst>
          </p:cNvPr>
          <p:cNvSpPr/>
          <p:nvPr/>
        </p:nvSpPr>
        <p:spPr>
          <a:xfrm>
            <a:off x="3548531" y="5410788"/>
            <a:ext cx="1175869" cy="944292"/>
          </a:xfrm>
          <a:prstGeom prst="roundRect">
            <a:avLst>
              <a:gd name="adj" fmla="val 859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3397D4E9-E623-D6DF-2044-2E7D53694C8E}"/>
              </a:ext>
            </a:extLst>
          </p:cNvPr>
          <p:cNvSpPr/>
          <p:nvPr/>
        </p:nvSpPr>
        <p:spPr>
          <a:xfrm>
            <a:off x="5964071" y="5233956"/>
            <a:ext cx="1762609" cy="5337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68AE3811-A531-8A5A-F972-6CCD28CCD56E}"/>
              </a:ext>
            </a:extLst>
          </p:cNvPr>
          <p:cNvSpPr/>
          <p:nvPr/>
        </p:nvSpPr>
        <p:spPr>
          <a:xfrm>
            <a:off x="4640580" y="2240280"/>
            <a:ext cx="1196340" cy="2202180"/>
          </a:xfrm>
          <a:custGeom>
            <a:avLst/>
            <a:gdLst>
              <a:gd name="connsiteX0" fmla="*/ 1196340 w 1196340"/>
              <a:gd name="connsiteY0" fmla="*/ 0 h 2202180"/>
              <a:gd name="connsiteX1" fmla="*/ 1196340 w 1196340"/>
              <a:gd name="connsiteY1" fmla="*/ 1082040 h 2202180"/>
              <a:gd name="connsiteX2" fmla="*/ 0 w 1196340"/>
              <a:gd name="connsiteY2" fmla="*/ 1082040 h 2202180"/>
              <a:gd name="connsiteX3" fmla="*/ 0 w 1196340"/>
              <a:gd name="connsiteY3" fmla="*/ 2202180 h 2202180"/>
            </a:gdLst>
            <a:ahLst/>
            <a:cxnLst>
              <a:cxn ang="0">
                <a:pos x="connsiteX0" y="connsiteY0"/>
              </a:cxn>
              <a:cxn ang="0">
                <a:pos x="connsiteX1" y="connsiteY1"/>
              </a:cxn>
              <a:cxn ang="0">
                <a:pos x="connsiteX2" y="connsiteY2"/>
              </a:cxn>
              <a:cxn ang="0">
                <a:pos x="connsiteX3" y="connsiteY3"/>
              </a:cxn>
            </a:cxnLst>
            <a:rect l="l" t="t" r="r" b="b"/>
            <a:pathLst>
              <a:path w="1196340" h="2202180">
                <a:moveTo>
                  <a:pt x="1196340" y="0"/>
                </a:moveTo>
                <a:lnTo>
                  <a:pt x="1196340" y="1082040"/>
                </a:lnTo>
                <a:lnTo>
                  <a:pt x="0" y="1082040"/>
                </a:lnTo>
                <a:lnTo>
                  <a:pt x="0" y="2202180"/>
                </a:lnTo>
              </a:path>
            </a:pathLst>
          </a:custGeom>
          <a:noFill/>
          <a:ln w="28575">
            <a:solidFill>
              <a:srgbClr val="FF0000"/>
            </a:solidFill>
            <a:headEnd type="none" w="med"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31C75808-A82B-0F05-E116-E49DC7BE0DBA}"/>
              </a:ext>
            </a:extLst>
          </p:cNvPr>
          <p:cNvSpPr/>
          <p:nvPr/>
        </p:nvSpPr>
        <p:spPr>
          <a:xfrm>
            <a:off x="4724400" y="4709160"/>
            <a:ext cx="1470660" cy="524796"/>
          </a:xfrm>
          <a:custGeom>
            <a:avLst/>
            <a:gdLst>
              <a:gd name="connsiteX0" fmla="*/ 0 w 1470660"/>
              <a:gd name="connsiteY0" fmla="*/ 0 h 777240"/>
              <a:gd name="connsiteX1" fmla="*/ 1470660 w 1470660"/>
              <a:gd name="connsiteY1" fmla="*/ 0 h 777240"/>
              <a:gd name="connsiteX2" fmla="*/ 1470660 w 1470660"/>
              <a:gd name="connsiteY2" fmla="*/ 777240 h 777240"/>
            </a:gdLst>
            <a:ahLst/>
            <a:cxnLst>
              <a:cxn ang="0">
                <a:pos x="connsiteX0" y="connsiteY0"/>
              </a:cxn>
              <a:cxn ang="0">
                <a:pos x="connsiteX1" y="connsiteY1"/>
              </a:cxn>
              <a:cxn ang="0">
                <a:pos x="connsiteX2" y="connsiteY2"/>
              </a:cxn>
            </a:cxnLst>
            <a:rect l="l" t="t" r="r" b="b"/>
            <a:pathLst>
              <a:path w="1470660" h="777240">
                <a:moveTo>
                  <a:pt x="0" y="0"/>
                </a:moveTo>
                <a:lnTo>
                  <a:pt x="1470660" y="0"/>
                </a:lnTo>
                <a:lnTo>
                  <a:pt x="1470660" y="777240"/>
                </a:lnTo>
              </a:path>
            </a:pathLst>
          </a:custGeom>
          <a:noFill/>
          <a:ln w="28575">
            <a:solidFill>
              <a:srgbClr val="FF0000"/>
            </a:solidFill>
            <a:headEnd type="none" w="med"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B9D3E18-98A6-5431-0AD7-A3E197D87034}"/>
              </a:ext>
            </a:extLst>
          </p:cNvPr>
          <p:cNvSpPr txBox="1"/>
          <p:nvPr/>
        </p:nvSpPr>
        <p:spPr>
          <a:xfrm>
            <a:off x="185809" y="5421269"/>
            <a:ext cx="3287119" cy="923330"/>
          </a:xfrm>
          <a:prstGeom prst="rect">
            <a:avLst/>
          </a:prstGeom>
          <a:solidFill>
            <a:schemeClr val="bg1"/>
          </a:solidFill>
        </p:spPr>
        <p:txBody>
          <a:bodyPr wrap="square" rtlCol="0">
            <a:spAutoFit/>
          </a:bodyPr>
          <a:lstStyle/>
          <a:p>
            <a:r>
              <a:rPr kumimoji="1" lang="ja-JP" altLang="en-US" dirty="0">
                <a:solidFill>
                  <a:srgbClr val="FF0000"/>
                </a:solidFill>
              </a:rPr>
              <a:t>マニュアル</a:t>
            </a:r>
            <a:endParaRPr kumimoji="1" lang="en-US" altLang="ja-JP" dirty="0">
              <a:solidFill>
                <a:srgbClr val="FF0000"/>
              </a:solidFill>
            </a:endParaRPr>
          </a:p>
          <a:p>
            <a:r>
              <a:rPr lang="ja-JP" altLang="en-US" dirty="0">
                <a:solidFill>
                  <a:srgbClr val="FF0000"/>
                </a:solidFill>
              </a:rPr>
              <a:t>（教員向け：日本語版のみ）</a:t>
            </a:r>
            <a:endParaRPr lang="en-US" altLang="ja-JP" dirty="0">
              <a:solidFill>
                <a:srgbClr val="FF0000"/>
              </a:solidFill>
            </a:endParaRPr>
          </a:p>
          <a:p>
            <a:r>
              <a:rPr kumimoji="1" lang="ja-JP" altLang="en-US" dirty="0">
                <a:solidFill>
                  <a:srgbClr val="FF0000"/>
                </a:solidFill>
              </a:rPr>
              <a:t>（学生向け：和英）</a:t>
            </a:r>
          </a:p>
        </p:txBody>
      </p:sp>
      <p:sp>
        <p:nvSpPr>
          <p:cNvPr id="18" name="テキスト ボックス 17">
            <a:extLst>
              <a:ext uri="{FF2B5EF4-FFF2-40B4-BE49-F238E27FC236}">
                <a16:creationId xmlns:a16="http://schemas.microsoft.com/office/drawing/2014/main" id="{6D29E279-73CC-737A-3A15-E0E9FA9A30FC}"/>
              </a:ext>
            </a:extLst>
          </p:cNvPr>
          <p:cNvSpPr txBox="1"/>
          <p:nvPr/>
        </p:nvSpPr>
        <p:spPr>
          <a:xfrm>
            <a:off x="5886208" y="2302479"/>
            <a:ext cx="877163" cy="369332"/>
          </a:xfrm>
          <a:prstGeom prst="rect">
            <a:avLst/>
          </a:prstGeom>
          <a:solidFill>
            <a:schemeClr val="bg1"/>
          </a:solidFill>
        </p:spPr>
        <p:txBody>
          <a:bodyPr wrap="none" rtlCol="0">
            <a:spAutoFit/>
          </a:bodyPr>
          <a:lstStyle/>
          <a:p>
            <a:r>
              <a:rPr kumimoji="1" lang="ja-JP" altLang="en-US" dirty="0">
                <a:solidFill>
                  <a:srgbClr val="FF0000"/>
                </a:solidFill>
              </a:rPr>
              <a:t>その他</a:t>
            </a:r>
          </a:p>
        </p:txBody>
      </p:sp>
      <p:sp>
        <p:nvSpPr>
          <p:cNvPr id="19" name="テキスト ボックス 18">
            <a:extLst>
              <a:ext uri="{FF2B5EF4-FFF2-40B4-BE49-F238E27FC236}">
                <a16:creationId xmlns:a16="http://schemas.microsoft.com/office/drawing/2014/main" id="{7DA6387F-1377-102B-F72A-71D793DBA625}"/>
              </a:ext>
            </a:extLst>
          </p:cNvPr>
          <p:cNvSpPr txBox="1"/>
          <p:nvPr/>
        </p:nvSpPr>
        <p:spPr>
          <a:xfrm>
            <a:off x="5812865" y="5893482"/>
            <a:ext cx="3877985" cy="369332"/>
          </a:xfrm>
          <a:prstGeom prst="rect">
            <a:avLst/>
          </a:prstGeom>
          <a:solidFill>
            <a:schemeClr val="bg1"/>
          </a:solidFill>
        </p:spPr>
        <p:txBody>
          <a:bodyPr wrap="none" rtlCol="0">
            <a:spAutoFit/>
          </a:bodyPr>
          <a:lstStyle/>
          <a:p>
            <a:r>
              <a:rPr lang="ja-JP" altLang="en-US" dirty="0">
                <a:solidFill>
                  <a:srgbClr val="FF0000"/>
                </a:solidFill>
              </a:rPr>
              <a:t>シラバス作成のためのガイドライン</a:t>
            </a:r>
            <a:endParaRPr kumimoji="1" lang="en-US" altLang="ja-JP" dirty="0">
              <a:solidFill>
                <a:srgbClr val="FF0000"/>
              </a:solidFill>
            </a:endParaRPr>
          </a:p>
        </p:txBody>
      </p:sp>
      <p:pic>
        <p:nvPicPr>
          <p:cNvPr id="9" name="図 8" descr="ロゴ&#10;&#10;自動的に生成された説明">
            <a:extLst>
              <a:ext uri="{FF2B5EF4-FFF2-40B4-BE49-F238E27FC236}">
                <a16:creationId xmlns:a16="http://schemas.microsoft.com/office/drawing/2014/main" id="{B2EB0296-6288-DB5D-C2D1-4DE26C27C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noFill/>
          </a:ln>
        </p:spPr>
      </p:pic>
    </p:spTree>
    <p:extLst>
      <p:ext uri="{BB962C8B-B14F-4D97-AF65-F5344CB8AC3E}">
        <p14:creationId xmlns:p14="http://schemas.microsoft.com/office/powerpoint/2010/main" val="40408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A1D-9EE0-BB63-5D61-5EC0FCC4C2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DBC119B-AFF7-B16A-B42E-74BD6A154765}"/>
              </a:ext>
            </a:extLst>
          </p:cNvPr>
          <p:cNvSpPr>
            <a:spLocks noGrp="1"/>
          </p:cNvSpPr>
          <p:nvPr>
            <p:ph type="ctrTitle"/>
          </p:nvPr>
        </p:nvSpPr>
        <p:spPr>
          <a:xfrm>
            <a:off x="1524000" y="1122363"/>
            <a:ext cx="10668000" cy="2387600"/>
          </a:xfrm>
        </p:spPr>
        <p:txBody>
          <a:bodyPr>
            <a:noAutofit/>
          </a:bodyPr>
          <a:lstStyle/>
          <a:p>
            <a:pPr>
              <a:lnSpc>
                <a:spcPct val="100000"/>
              </a:lnSpc>
            </a:pPr>
            <a:r>
              <a:rPr kumimoji="1" lang="en-US" altLang="ja-JP" dirty="0"/>
              <a:t>UTOL</a:t>
            </a:r>
          </a:p>
        </p:txBody>
      </p:sp>
      <p:sp>
        <p:nvSpPr>
          <p:cNvPr id="4" name="四角形: 角を丸くする 3">
            <a:extLst>
              <a:ext uri="{FF2B5EF4-FFF2-40B4-BE49-F238E27FC236}">
                <a16:creationId xmlns:a16="http://schemas.microsoft.com/office/drawing/2014/main" id="{44F12EBD-195E-BDEF-2456-17D0E766B196}"/>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556F5BD-2C45-1A88-0D7D-ECA756343268}"/>
              </a:ext>
            </a:extLst>
          </p:cNvPr>
          <p:cNvSpPr txBox="1"/>
          <p:nvPr/>
        </p:nvSpPr>
        <p:spPr>
          <a:xfrm>
            <a:off x="8524465" y="4680622"/>
            <a:ext cx="3582191" cy="1673535"/>
          </a:xfrm>
          <a:prstGeom prst="rect">
            <a:avLst/>
          </a:prstGeom>
          <a:noFill/>
        </p:spPr>
        <p:txBody>
          <a:bodyPr wrap="square">
            <a:spAutoFit/>
          </a:bodyPr>
          <a:lstStyle/>
          <a:p>
            <a:r>
              <a:rPr lang="ja-JP" altLang="en-US" dirty="0"/>
              <a:t>このリンクにアクセスするか、</a:t>
            </a:r>
            <a:endParaRPr lang="en-US" altLang="ja-JP" dirty="0"/>
          </a:p>
          <a:p>
            <a:r>
              <a:rPr lang="en-US" altLang="ja-JP" dirty="0">
                <a:hlinkClick r:id="rId2"/>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utelecon20250312</a:t>
            </a:r>
          </a:p>
          <a:p>
            <a:pPr>
              <a:lnSpc>
                <a:spcPct val="150000"/>
              </a:lnSpc>
            </a:pPr>
            <a:r>
              <a:rPr lang="ja-JP" altLang="en-US" dirty="0">
                <a:latin typeface="Consolas" panose="020B0609020204030204" pitchFamily="49" charset="0"/>
                <a:cs typeface="Courier New" panose="02070309020205020404" pitchFamily="49" charset="0"/>
              </a:rPr>
              <a:t>事前質問も歓迎します！</a:t>
            </a:r>
            <a:endParaRPr lang="en-US" altLang="ja-JP" sz="1600" dirty="0">
              <a:latin typeface="Consolas" panose="020B0609020204030204" pitchFamily="49" charset="0"/>
              <a:cs typeface="Courier New" panose="02070309020205020404" pitchFamily="49" charset="0"/>
            </a:endParaRPr>
          </a:p>
        </p:txBody>
      </p:sp>
      <p:sp>
        <p:nvSpPr>
          <p:cNvPr id="7" name="テキスト ボックス 6">
            <a:extLst>
              <a:ext uri="{FF2B5EF4-FFF2-40B4-BE49-F238E27FC236}">
                <a16:creationId xmlns:a16="http://schemas.microsoft.com/office/drawing/2014/main" id="{2268CD2C-297B-BBD0-9876-EA6B3D458843}"/>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184733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8BF79C9-4850-5CE7-0EB5-018F1EFDB5EF}"/>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001272C9-F260-A99E-0B71-5409D925D4A7}"/>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6039CD7F-BA46-BD11-6767-D20385379EAC}"/>
              </a:ext>
            </a:extLst>
          </p:cNvPr>
          <p:cNvSpPr>
            <a:spLocks noGrp="1"/>
          </p:cNvSpPr>
          <p:nvPr>
            <p:ph type="sldNum" sz="quarter" idx="12"/>
          </p:nvPr>
        </p:nvSpPr>
        <p:spPr/>
        <p:txBody>
          <a:bodyPr/>
          <a:lstStyle/>
          <a:p>
            <a:fld id="{238D974C-B194-4AA9-B594-062E052A82EF}" type="slidenum">
              <a:rPr kumimoji="1" lang="ja-JP" altLang="en-US" smtClean="0"/>
              <a:t>13</a:t>
            </a:fld>
            <a:endParaRPr kumimoji="1" lang="ja-JP" altLang="en-US"/>
          </a:p>
        </p:txBody>
      </p:sp>
      <p:sp>
        <p:nvSpPr>
          <p:cNvPr id="7" name="タイトル 6">
            <a:extLst>
              <a:ext uri="{FF2B5EF4-FFF2-40B4-BE49-F238E27FC236}">
                <a16:creationId xmlns:a16="http://schemas.microsoft.com/office/drawing/2014/main" id="{1D1AE4D4-94D5-C832-31AD-6D70222C4241}"/>
              </a:ext>
            </a:extLst>
          </p:cNvPr>
          <p:cNvSpPr>
            <a:spLocks noGrp="1"/>
          </p:cNvSpPr>
          <p:nvPr>
            <p:ph type="title"/>
          </p:nvPr>
        </p:nvSpPr>
        <p:spPr/>
        <p:txBody>
          <a:bodyPr/>
          <a:lstStyle/>
          <a:p>
            <a:r>
              <a:rPr lang="en-US" altLang="ja-JP" dirty="0"/>
              <a:t>UTOL</a:t>
            </a:r>
            <a:r>
              <a:rPr lang="ja-JP" altLang="en-US" dirty="0"/>
              <a:t>へのログイン</a:t>
            </a:r>
          </a:p>
        </p:txBody>
      </p:sp>
      <p:sp>
        <p:nvSpPr>
          <p:cNvPr id="8" name="コンテンツ プレースホルダー 7">
            <a:extLst>
              <a:ext uri="{FF2B5EF4-FFF2-40B4-BE49-F238E27FC236}">
                <a16:creationId xmlns:a16="http://schemas.microsoft.com/office/drawing/2014/main" id="{5CE3B11C-999D-A8D0-E335-9C884CFD74A9}"/>
              </a:ext>
            </a:extLst>
          </p:cNvPr>
          <p:cNvSpPr>
            <a:spLocks noGrp="1"/>
          </p:cNvSpPr>
          <p:nvPr>
            <p:ph idx="1"/>
          </p:nvPr>
        </p:nvSpPr>
        <p:spPr/>
        <p:txBody>
          <a:bodyPr/>
          <a:lstStyle/>
          <a:p>
            <a:pPr marL="0" indent="0">
              <a:buNone/>
            </a:pPr>
            <a:r>
              <a:rPr lang="ja-JP" altLang="en-US" dirty="0"/>
              <a:t>「ログイン」を押す</a:t>
            </a:r>
          </a:p>
        </p:txBody>
      </p:sp>
      <p:pic>
        <p:nvPicPr>
          <p:cNvPr id="10" name="図 9" descr="グラフィカル ユーザー インターフェイス, アプリケーション, チャットまたはテキスト メッセージ&#10;&#10;自動的に生成された説明">
            <a:extLst>
              <a:ext uri="{FF2B5EF4-FFF2-40B4-BE49-F238E27FC236}">
                <a16:creationId xmlns:a16="http://schemas.microsoft.com/office/drawing/2014/main" id="{F746CA7C-8194-9C46-DB33-869204A3E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78" y="2438610"/>
            <a:ext cx="7363853" cy="2934109"/>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a16="http://schemas.microsoft.com/office/drawing/2014/main" id="{9AD3B6AA-447D-6CC6-311F-7C6AD4217A3A}"/>
              </a:ext>
            </a:extLst>
          </p:cNvPr>
          <p:cNvSpPr/>
          <p:nvPr/>
        </p:nvSpPr>
        <p:spPr>
          <a:xfrm>
            <a:off x="3378092" y="3937702"/>
            <a:ext cx="3036277" cy="5938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618B225-6353-E2F2-ED05-D675360ABF37}"/>
              </a:ext>
            </a:extLst>
          </p:cNvPr>
          <p:cNvSpPr txBox="1"/>
          <p:nvPr/>
        </p:nvSpPr>
        <p:spPr>
          <a:xfrm>
            <a:off x="8610600" y="3160109"/>
            <a:ext cx="6877759" cy="400110"/>
          </a:xfrm>
          <a:prstGeom prst="rect">
            <a:avLst/>
          </a:prstGeom>
          <a:noFill/>
        </p:spPr>
        <p:txBody>
          <a:bodyPr wrap="square">
            <a:spAutoFit/>
          </a:bodyPr>
          <a:lstStyle/>
          <a:p>
            <a:r>
              <a:rPr lang="ja-JP" altLang="en-US" sz="2000" b="1" dirty="0">
                <a:solidFill>
                  <a:srgbClr val="FF0000"/>
                </a:solidFill>
              </a:rPr>
              <a:t>ここから言語を切り替え可能</a:t>
            </a:r>
            <a:endParaRPr lang="en-US" altLang="ja-JP" sz="2000" b="1" dirty="0">
              <a:solidFill>
                <a:srgbClr val="FF0000"/>
              </a:solidFill>
            </a:endParaRPr>
          </a:p>
        </p:txBody>
      </p:sp>
      <p:sp>
        <p:nvSpPr>
          <p:cNvPr id="15" name="フリーフォーム: 図形 14">
            <a:extLst>
              <a:ext uri="{FF2B5EF4-FFF2-40B4-BE49-F238E27FC236}">
                <a16:creationId xmlns:a16="http://schemas.microsoft.com/office/drawing/2014/main" id="{4885B950-4130-8204-9488-FC0470FF9131}"/>
              </a:ext>
            </a:extLst>
          </p:cNvPr>
          <p:cNvSpPr/>
          <p:nvPr/>
        </p:nvSpPr>
        <p:spPr>
          <a:xfrm>
            <a:off x="8091377" y="2786821"/>
            <a:ext cx="2424223" cy="404037"/>
          </a:xfrm>
          <a:custGeom>
            <a:avLst/>
            <a:gdLst>
              <a:gd name="connsiteX0" fmla="*/ 2424223 w 2424223"/>
              <a:gd name="connsiteY0" fmla="*/ 361507 h 404037"/>
              <a:gd name="connsiteX1" fmla="*/ 2424223 w 2424223"/>
              <a:gd name="connsiteY1" fmla="*/ 0 h 404037"/>
              <a:gd name="connsiteX2" fmla="*/ 0 w 2424223"/>
              <a:gd name="connsiteY2" fmla="*/ 0 h 404037"/>
              <a:gd name="connsiteX3" fmla="*/ 0 w 2424223"/>
              <a:gd name="connsiteY3" fmla="*/ 404037 h 404037"/>
            </a:gdLst>
            <a:ahLst/>
            <a:cxnLst>
              <a:cxn ang="0">
                <a:pos x="connsiteX0" y="connsiteY0"/>
              </a:cxn>
              <a:cxn ang="0">
                <a:pos x="connsiteX1" y="connsiteY1"/>
              </a:cxn>
              <a:cxn ang="0">
                <a:pos x="connsiteX2" y="connsiteY2"/>
              </a:cxn>
              <a:cxn ang="0">
                <a:pos x="connsiteX3" y="connsiteY3"/>
              </a:cxn>
            </a:cxnLst>
            <a:rect l="l" t="t" r="r" b="b"/>
            <a:pathLst>
              <a:path w="2424223" h="404037">
                <a:moveTo>
                  <a:pt x="2424223" y="361507"/>
                </a:moveTo>
                <a:lnTo>
                  <a:pt x="2424223" y="0"/>
                </a:lnTo>
                <a:lnTo>
                  <a:pt x="0" y="0"/>
                </a:lnTo>
                <a:lnTo>
                  <a:pt x="0" y="404037"/>
                </a:lnTo>
              </a:path>
            </a:pathLst>
          </a:custGeom>
          <a:noFill/>
          <a:ln w="19050">
            <a:solidFill>
              <a:srgbClr val="FF0000"/>
            </a:solidFill>
            <a:headEnd type="none" w="med"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7945A34-ED9B-D372-66C8-DD7FFFBBB165}"/>
              </a:ext>
            </a:extLst>
          </p:cNvPr>
          <p:cNvSpPr txBox="1"/>
          <p:nvPr/>
        </p:nvSpPr>
        <p:spPr>
          <a:xfrm>
            <a:off x="1273800" y="5714693"/>
            <a:ext cx="6184900" cy="369332"/>
          </a:xfrm>
          <a:prstGeom prst="rect">
            <a:avLst/>
          </a:prstGeom>
          <a:noFill/>
        </p:spPr>
        <p:txBody>
          <a:bodyPr wrap="square">
            <a:spAutoFit/>
          </a:bodyPr>
          <a:lstStyle/>
          <a:p>
            <a:pPr>
              <a:lnSpc>
                <a:spcPct val="100000"/>
              </a:lnSpc>
            </a:pPr>
            <a:r>
              <a:rPr kumimoji="1" lang="en" altLang="ja-JP" dirty="0">
                <a:hlinkClick r:id="rId3"/>
              </a:rPr>
              <a:t>https://utol.ecc.u-tokyo.ac.jp/</a:t>
            </a:r>
            <a:endParaRPr lang="en-US" altLang="ja-JP" dirty="0"/>
          </a:p>
        </p:txBody>
      </p:sp>
      <p:sp>
        <p:nvSpPr>
          <p:cNvPr id="17" name="テキスト ボックス 16">
            <a:extLst>
              <a:ext uri="{FF2B5EF4-FFF2-40B4-BE49-F238E27FC236}">
                <a16:creationId xmlns:a16="http://schemas.microsoft.com/office/drawing/2014/main" id="{C12BDAF0-36F0-62EC-094A-8BD697879CBC}"/>
              </a:ext>
            </a:extLst>
          </p:cNvPr>
          <p:cNvSpPr txBox="1"/>
          <p:nvPr/>
        </p:nvSpPr>
        <p:spPr>
          <a:xfrm>
            <a:off x="1211878" y="1666279"/>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Tree>
    <p:extLst>
      <p:ext uri="{BB962C8B-B14F-4D97-AF65-F5344CB8AC3E}">
        <p14:creationId xmlns:p14="http://schemas.microsoft.com/office/powerpoint/2010/main" val="3382972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E18957-26C3-8EA5-5A84-9D18DFC71376}"/>
              </a:ext>
            </a:extLst>
          </p:cNvPr>
          <p:cNvSpPr>
            <a:spLocks noGrp="1"/>
          </p:cNvSpPr>
          <p:nvPr>
            <p:ph type="title"/>
          </p:nvPr>
        </p:nvSpPr>
        <p:spPr/>
        <p:txBody>
          <a:bodyPr>
            <a:normAutofit/>
          </a:bodyPr>
          <a:lstStyle/>
          <a:p>
            <a:r>
              <a:rPr lang="en-US" altLang="ja-JP" dirty="0"/>
              <a:t>LMS</a:t>
            </a:r>
            <a:r>
              <a:rPr lang="ja-JP" altLang="en-US" sz="2400" dirty="0"/>
              <a:t>（学習管理システム）</a:t>
            </a:r>
            <a:r>
              <a:rPr lang="ja-JP" altLang="en-US" dirty="0"/>
              <a:t>としての </a:t>
            </a:r>
            <a:r>
              <a:rPr lang="en-US" altLang="ja-JP" dirty="0"/>
              <a:t>UTOL </a:t>
            </a:r>
            <a:r>
              <a:rPr lang="ja-JP" altLang="en-US" dirty="0"/>
              <a:t>の利用推奨</a:t>
            </a:r>
            <a:endParaRPr kumimoji="1" lang="ja-JP" altLang="en-US" dirty="0"/>
          </a:p>
        </p:txBody>
      </p:sp>
      <p:sp>
        <p:nvSpPr>
          <p:cNvPr id="3" name="コンテンツ プレースホルダー 2">
            <a:extLst>
              <a:ext uri="{FF2B5EF4-FFF2-40B4-BE49-F238E27FC236}">
                <a16:creationId xmlns:a16="http://schemas.microsoft.com/office/drawing/2014/main" id="{682FFDA6-C37E-5E8F-9BF7-228E6F6126CC}"/>
              </a:ext>
            </a:extLst>
          </p:cNvPr>
          <p:cNvSpPr>
            <a:spLocks noGrp="1"/>
          </p:cNvSpPr>
          <p:nvPr>
            <p:ph idx="1"/>
          </p:nvPr>
        </p:nvSpPr>
        <p:spPr/>
        <p:txBody>
          <a:bodyPr>
            <a:normAutofit fontScale="92500" lnSpcReduction="10000"/>
          </a:bodyPr>
          <a:lstStyle/>
          <a:p>
            <a:pPr>
              <a:lnSpc>
                <a:spcPct val="150000"/>
              </a:lnSpc>
            </a:pPr>
            <a:r>
              <a:rPr kumimoji="1" lang="en-US" altLang="ja-JP" dirty="0"/>
              <a:t>UTOL </a:t>
            </a:r>
            <a:r>
              <a:rPr kumimoji="1" lang="ja-JP" altLang="en-US" dirty="0"/>
              <a:t>は全学向けの </a:t>
            </a:r>
            <a:r>
              <a:rPr kumimoji="1" lang="en-US" altLang="ja-JP" dirty="0"/>
              <a:t>LMS </a:t>
            </a:r>
            <a:r>
              <a:rPr kumimoji="1" lang="ja-JP" altLang="en-US" dirty="0"/>
              <a:t>ですが，教員に対して利用が必須とされているわけではありません</a:t>
            </a:r>
            <a:endParaRPr kumimoji="1" lang="en-US" altLang="ja-JP" dirty="0"/>
          </a:p>
          <a:p>
            <a:pPr lvl="1">
              <a:lnSpc>
                <a:spcPct val="150000"/>
              </a:lnSpc>
            </a:pPr>
            <a:r>
              <a:rPr kumimoji="1" lang="ja-JP" altLang="en-US" dirty="0"/>
              <a:t>対面での開講の場合，</a:t>
            </a:r>
            <a:r>
              <a:rPr kumimoji="1" lang="en-US" altLang="ja-JP" dirty="0"/>
              <a:t>LMS </a:t>
            </a:r>
            <a:r>
              <a:rPr kumimoji="1" lang="ja-JP" altLang="en-US" dirty="0"/>
              <a:t>を利用せずに授業をおこなうこともできます</a:t>
            </a:r>
            <a:endParaRPr kumimoji="1" lang="en-US" altLang="ja-JP" dirty="0"/>
          </a:p>
          <a:p>
            <a:pPr lvl="1">
              <a:lnSpc>
                <a:spcPct val="150000"/>
              </a:lnSpc>
            </a:pPr>
            <a:r>
              <a:rPr kumimoji="1" lang="ja-JP" altLang="en-US" dirty="0"/>
              <a:t>一部の教員は </a:t>
            </a:r>
            <a:r>
              <a:rPr kumimoji="1" lang="en-US" altLang="ja-JP" dirty="0"/>
              <a:t>ECCS </a:t>
            </a:r>
            <a:r>
              <a:rPr kumimoji="1" lang="ja-JP" altLang="en-US" dirty="0"/>
              <a:t>で提供されている </a:t>
            </a:r>
            <a:r>
              <a:rPr kumimoji="1" lang="en-US" altLang="ja-JP" dirty="0"/>
              <a:t>Google Classroom </a:t>
            </a:r>
            <a:r>
              <a:rPr kumimoji="1" lang="ja-JP" altLang="en-US" dirty="0"/>
              <a:t>を使っています</a:t>
            </a:r>
            <a:endParaRPr kumimoji="1" lang="en-US" altLang="ja-JP" dirty="0"/>
          </a:p>
          <a:p>
            <a:pPr>
              <a:lnSpc>
                <a:spcPct val="150000"/>
              </a:lnSpc>
            </a:pPr>
            <a:r>
              <a:rPr kumimoji="1" lang="ja-JP" altLang="en-US" dirty="0"/>
              <a:t>しかしながら，</a:t>
            </a:r>
            <a:r>
              <a:rPr kumimoji="1" lang="ja-JP" altLang="en-US" b="1" dirty="0">
                <a:solidFill>
                  <a:srgbClr val="FF0000"/>
                </a:solidFill>
              </a:rPr>
              <a:t>基本的には </a:t>
            </a:r>
            <a:r>
              <a:rPr kumimoji="1" lang="en-US" altLang="ja-JP" b="1" dirty="0">
                <a:solidFill>
                  <a:srgbClr val="FF0000"/>
                </a:solidFill>
              </a:rPr>
              <a:t>UTOL </a:t>
            </a:r>
            <a:r>
              <a:rPr kumimoji="1" lang="ja-JP" altLang="en-US" b="1" dirty="0">
                <a:solidFill>
                  <a:srgbClr val="FF0000"/>
                </a:solidFill>
              </a:rPr>
              <a:t>の利用を推奨しています</a:t>
            </a:r>
            <a:endParaRPr kumimoji="1" lang="en-US" altLang="ja-JP" b="1" dirty="0">
              <a:solidFill>
                <a:srgbClr val="FF0000"/>
              </a:solidFill>
            </a:endParaRPr>
          </a:p>
          <a:p>
            <a:pPr lvl="1">
              <a:lnSpc>
                <a:spcPct val="150000"/>
              </a:lnSpc>
            </a:pPr>
            <a:r>
              <a:rPr lang="ja-JP" altLang="en-US"/>
              <a:t>担当教員や</a:t>
            </a:r>
            <a:r>
              <a:rPr lang="en-US" altLang="ja-JP" dirty="0"/>
              <a:t>TA</a:t>
            </a:r>
            <a:r>
              <a:rPr lang="ja-JP" altLang="en-US"/>
              <a:t>は学生にメールアドレスを知らせることなく連絡がとれます</a:t>
            </a:r>
            <a:endParaRPr lang="en-US" altLang="ja-JP" dirty="0"/>
          </a:p>
          <a:p>
            <a:pPr lvl="1">
              <a:lnSpc>
                <a:spcPct val="150000"/>
              </a:lnSpc>
            </a:pPr>
            <a:r>
              <a:rPr kumimoji="1" lang="en-US" altLang="ja-JP" dirty="0"/>
              <a:t>UTAS</a:t>
            </a:r>
            <a:r>
              <a:rPr kumimoji="1" lang="ja-JP" altLang="en-US"/>
              <a:t>と連携した機能があります</a:t>
            </a:r>
          </a:p>
          <a:p>
            <a:pPr lvl="1">
              <a:lnSpc>
                <a:spcPct val="150000"/>
              </a:lnSpc>
            </a:pPr>
            <a:r>
              <a:rPr kumimoji="1" lang="ja-JP" altLang="en-US" b="1">
                <a:solidFill>
                  <a:srgbClr val="155F90"/>
                </a:solidFill>
              </a:rPr>
              <a:t>受講</a:t>
            </a:r>
            <a:r>
              <a:rPr kumimoji="1" lang="ja-JP" altLang="en-US" b="1" dirty="0">
                <a:solidFill>
                  <a:srgbClr val="155F90"/>
                </a:solidFill>
              </a:rPr>
              <a:t>する授業によって利用するシステムやツールがバラバラだと、</a:t>
            </a:r>
            <a:br>
              <a:rPr kumimoji="1" lang="en-US" altLang="ja-JP" b="1" dirty="0">
                <a:solidFill>
                  <a:srgbClr val="155F90"/>
                </a:solidFill>
              </a:rPr>
            </a:br>
            <a:r>
              <a:rPr kumimoji="1" lang="ja-JP" altLang="en-US" b="1" dirty="0">
                <a:solidFill>
                  <a:srgbClr val="155F90"/>
                </a:solidFill>
              </a:rPr>
              <a:t>学生に混乱を生じさせて</a:t>
            </a:r>
            <a:r>
              <a:rPr kumimoji="1" lang="ja-JP" altLang="en-US" b="1">
                <a:solidFill>
                  <a:srgbClr val="155F90"/>
                </a:solidFill>
              </a:rPr>
              <a:t>しまいます！</a:t>
            </a:r>
            <a:endParaRPr kumimoji="1" lang="en-US" altLang="ja-JP" b="1" dirty="0"/>
          </a:p>
        </p:txBody>
      </p:sp>
      <p:sp>
        <p:nvSpPr>
          <p:cNvPr id="4" name="日付プレースホルダー 3">
            <a:extLst>
              <a:ext uri="{FF2B5EF4-FFF2-40B4-BE49-F238E27FC236}">
                <a16:creationId xmlns:a16="http://schemas.microsoft.com/office/drawing/2014/main" id="{CAD193B7-8DD1-4D46-E019-F25338BFC7FE}"/>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F91768F9-732B-EBDE-67F8-94675BBC2A92}"/>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C59AB10A-3DDE-0602-9E91-489FCB7EA36D}"/>
              </a:ext>
            </a:extLst>
          </p:cNvPr>
          <p:cNvSpPr>
            <a:spLocks noGrp="1"/>
          </p:cNvSpPr>
          <p:nvPr>
            <p:ph type="sldNum" sz="quarter" idx="12"/>
          </p:nvPr>
        </p:nvSpPr>
        <p:spPr/>
        <p:txBody>
          <a:bodyPr/>
          <a:lstStyle/>
          <a:p>
            <a:fld id="{238D974C-B194-4AA9-B594-062E052A82EF}" type="slidenum">
              <a:rPr kumimoji="1" lang="ja-JP" altLang="en-US" smtClean="0"/>
              <a:t>14</a:t>
            </a:fld>
            <a:endParaRPr kumimoji="1" lang="ja-JP" altLang="en-US"/>
          </a:p>
        </p:txBody>
      </p:sp>
    </p:spTree>
    <p:extLst>
      <p:ext uri="{BB962C8B-B14F-4D97-AF65-F5344CB8AC3E}">
        <p14:creationId xmlns:p14="http://schemas.microsoft.com/office/powerpoint/2010/main" val="212051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D96D70-55AD-6EC5-9262-07560A188B4A}"/>
              </a:ext>
            </a:extLst>
          </p:cNvPr>
          <p:cNvSpPr>
            <a:spLocks noGrp="1"/>
          </p:cNvSpPr>
          <p:nvPr>
            <p:ph type="title"/>
          </p:nvPr>
        </p:nvSpPr>
        <p:spPr/>
        <p:txBody>
          <a:bodyPr>
            <a:normAutofit/>
          </a:bodyPr>
          <a:lstStyle/>
          <a:p>
            <a:r>
              <a:rPr kumimoji="1" lang="en-US" altLang="ja-JP" dirty="0"/>
              <a:t>UTAS </a:t>
            </a:r>
            <a:r>
              <a:rPr kumimoji="1" lang="ja-JP" altLang="en-US" dirty="0"/>
              <a:t>での登録と </a:t>
            </a:r>
            <a:r>
              <a:rPr kumimoji="1" lang="en-US" altLang="ja-JP" dirty="0"/>
              <a:t>UTOL </a:t>
            </a:r>
            <a:r>
              <a:rPr kumimoji="1" lang="ja-JP" altLang="en-US" dirty="0"/>
              <a:t>での登録の違い</a:t>
            </a:r>
          </a:p>
        </p:txBody>
      </p:sp>
      <p:sp>
        <p:nvSpPr>
          <p:cNvPr id="4" name="日付プレースホルダー 3">
            <a:extLst>
              <a:ext uri="{FF2B5EF4-FFF2-40B4-BE49-F238E27FC236}">
                <a16:creationId xmlns:a16="http://schemas.microsoft.com/office/drawing/2014/main" id="{35389395-6791-2762-DBA7-E69CF7FDCEE9}"/>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E2E4E1C1-8B75-D2E9-0A3A-8D137E21A61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841C30B-F065-DFB7-3E49-CC109EBA2BC2}"/>
              </a:ext>
            </a:extLst>
          </p:cNvPr>
          <p:cNvSpPr>
            <a:spLocks noGrp="1"/>
          </p:cNvSpPr>
          <p:nvPr>
            <p:ph type="sldNum" sz="quarter" idx="12"/>
          </p:nvPr>
        </p:nvSpPr>
        <p:spPr/>
        <p:txBody>
          <a:bodyPr/>
          <a:lstStyle/>
          <a:p>
            <a:fld id="{238D974C-B194-4AA9-B594-062E052A82EF}" type="slidenum">
              <a:rPr kumimoji="1" lang="ja-JP" altLang="en-US" smtClean="0"/>
              <a:t>15</a:t>
            </a:fld>
            <a:endParaRPr kumimoji="1" lang="ja-JP" altLang="en-US"/>
          </a:p>
        </p:txBody>
      </p:sp>
      <p:sp>
        <p:nvSpPr>
          <p:cNvPr id="7" name="正方形/長方形 6">
            <a:extLst>
              <a:ext uri="{FF2B5EF4-FFF2-40B4-BE49-F238E27FC236}">
                <a16:creationId xmlns:a16="http://schemas.microsoft.com/office/drawing/2014/main" id="{D547DFD9-CFF7-4214-A553-AE25B9AC6B05}"/>
              </a:ext>
            </a:extLst>
          </p:cNvPr>
          <p:cNvSpPr/>
          <p:nvPr/>
        </p:nvSpPr>
        <p:spPr>
          <a:xfrm>
            <a:off x="1239108" y="1516348"/>
            <a:ext cx="4458260" cy="167135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6BA27F8-6BA9-402D-CC66-9F1DC33FF27F}"/>
              </a:ext>
            </a:extLst>
          </p:cNvPr>
          <p:cNvSpPr/>
          <p:nvPr/>
        </p:nvSpPr>
        <p:spPr>
          <a:xfrm>
            <a:off x="6494634" y="1516348"/>
            <a:ext cx="4458260" cy="167135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131C919-BD81-193D-6F0F-7700F0787423}"/>
              </a:ext>
            </a:extLst>
          </p:cNvPr>
          <p:cNvSpPr txBox="1"/>
          <p:nvPr/>
        </p:nvSpPr>
        <p:spPr>
          <a:xfrm>
            <a:off x="958756" y="2567226"/>
            <a:ext cx="5018964" cy="584775"/>
          </a:xfrm>
          <a:prstGeom prst="rect">
            <a:avLst/>
          </a:prstGeom>
          <a:noFill/>
        </p:spPr>
        <p:txBody>
          <a:bodyPr wrap="square">
            <a:spAutoFit/>
          </a:bodyPr>
          <a:lstStyle/>
          <a:p>
            <a:pPr algn="ctr">
              <a:lnSpc>
                <a:spcPct val="100000"/>
              </a:lnSpc>
            </a:pPr>
            <a:r>
              <a:rPr kumimoji="1" lang="en-US" altLang="ja-JP" sz="3200" b="1">
                <a:solidFill>
                  <a:srgbClr val="155F90"/>
                </a:solidFill>
              </a:rPr>
              <a:t>UTAS</a:t>
            </a:r>
            <a:endParaRPr kumimoji="1" lang="en-US" altLang="ja-JP"/>
          </a:p>
        </p:txBody>
      </p:sp>
      <p:sp>
        <p:nvSpPr>
          <p:cNvPr id="10" name="テキスト ボックス 9">
            <a:extLst>
              <a:ext uri="{FF2B5EF4-FFF2-40B4-BE49-F238E27FC236}">
                <a16:creationId xmlns:a16="http://schemas.microsoft.com/office/drawing/2014/main" id="{BC4F78B7-614E-DE61-64D9-624F191B02A6}"/>
              </a:ext>
            </a:extLst>
          </p:cNvPr>
          <p:cNvSpPr txBox="1"/>
          <p:nvPr/>
        </p:nvSpPr>
        <p:spPr>
          <a:xfrm>
            <a:off x="6214282" y="2567226"/>
            <a:ext cx="5018964" cy="584775"/>
          </a:xfrm>
          <a:prstGeom prst="rect">
            <a:avLst/>
          </a:prstGeom>
          <a:noFill/>
        </p:spPr>
        <p:txBody>
          <a:bodyPr wrap="square">
            <a:spAutoFit/>
          </a:bodyPr>
          <a:lstStyle/>
          <a:p>
            <a:pPr algn="ctr">
              <a:lnSpc>
                <a:spcPct val="100000"/>
              </a:lnSpc>
            </a:pPr>
            <a:r>
              <a:rPr lang="en-US" altLang="ja-JP" sz="3200" b="1">
                <a:solidFill>
                  <a:srgbClr val="155F90"/>
                </a:solidFill>
              </a:rPr>
              <a:t>UTOL</a:t>
            </a:r>
            <a:endParaRPr lang="en-US" altLang="ja-JP"/>
          </a:p>
        </p:txBody>
      </p:sp>
      <p:pic>
        <p:nvPicPr>
          <p:cNvPr id="11" name="図 10" descr="ロゴ&#10;&#10;自動的に生成された説明">
            <a:extLst>
              <a:ext uri="{FF2B5EF4-FFF2-40B4-BE49-F238E27FC236}">
                <a16:creationId xmlns:a16="http://schemas.microsoft.com/office/drawing/2014/main" id="{C7E24980-4E35-E493-AFBC-15D049753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876" y="1679949"/>
            <a:ext cx="1140724" cy="980310"/>
          </a:xfrm>
          <a:prstGeom prst="rect">
            <a:avLst/>
          </a:prstGeom>
          <a:ln>
            <a:noFill/>
          </a:ln>
        </p:spPr>
      </p:pic>
      <p:pic>
        <p:nvPicPr>
          <p:cNvPr id="12" name="図 11" descr="アイコン&#10;&#10;自動的に生成された説明">
            <a:extLst>
              <a:ext uri="{FF2B5EF4-FFF2-40B4-BE49-F238E27FC236}">
                <a16:creationId xmlns:a16="http://schemas.microsoft.com/office/drawing/2014/main" id="{086F1795-96BF-DCBE-E0D4-B1800B627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524" y="1809868"/>
            <a:ext cx="2671635" cy="665879"/>
          </a:xfrm>
          <a:prstGeom prst="rect">
            <a:avLst/>
          </a:prstGeom>
          <a:ln>
            <a:noFill/>
          </a:ln>
        </p:spPr>
      </p:pic>
      <p:sp>
        <p:nvSpPr>
          <p:cNvPr id="13" name="テキスト ボックス 12">
            <a:extLst>
              <a:ext uri="{FF2B5EF4-FFF2-40B4-BE49-F238E27FC236}">
                <a16:creationId xmlns:a16="http://schemas.microsoft.com/office/drawing/2014/main" id="{28A4974C-390F-AFE2-BCF4-679B1797366D}"/>
              </a:ext>
            </a:extLst>
          </p:cNvPr>
          <p:cNvSpPr txBox="1"/>
          <p:nvPr/>
        </p:nvSpPr>
        <p:spPr>
          <a:xfrm>
            <a:off x="758098" y="3351301"/>
            <a:ext cx="5018964" cy="23083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dirty="0"/>
              <a:t>学務手続きとしての「履修登録」</a:t>
            </a:r>
            <a:endParaRPr kumimoji="1" lang="en-US" altLang="ja-JP" dirty="0"/>
          </a:p>
          <a:p>
            <a:pPr marL="285750" indent="-285750">
              <a:buFont typeface="Arial" panose="020B0604020202020204" pitchFamily="34" charset="0"/>
              <a:buChar char="•"/>
            </a:pPr>
            <a:r>
              <a:rPr lang="ja-JP" altLang="en-US" dirty="0"/>
              <a:t>登録した学生は成績評価を受けることになり、</a:t>
            </a:r>
            <a:r>
              <a:rPr lang="ja-JP" altLang="en-US" b="1" dirty="0"/>
              <a:t>求められる水準に達していた場合は単位を修得できます</a:t>
            </a:r>
            <a:endParaRPr lang="en-US" altLang="ja-JP" b="1" dirty="0"/>
          </a:p>
          <a:p>
            <a:pPr marL="285750" indent="-285750">
              <a:buFont typeface="Arial" panose="020B0604020202020204" pitchFamily="34" charset="0"/>
              <a:buChar char="•"/>
            </a:pPr>
            <a:r>
              <a:rPr kumimoji="1" lang="ja-JP" altLang="en-US" dirty="0"/>
              <a:t>登録は学務担当職員により自動的になされているもの（学生自身は変更できない）と、</a:t>
            </a:r>
            <a:r>
              <a:rPr kumimoji="1" lang="ja-JP" altLang="en-US" b="1" dirty="0"/>
              <a:t>指定された履修登録期間中に学生自身が登録する</a:t>
            </a:r>
            <a:r>
              <a:rPr kumimoji="1" lang="ja-JP" altLang="en-US" dirty="0"/>
              <a:t>ものとがあります</a:t>
            </a:r>
            <a:endParaRPr kumimoji="1" lang="en-US" altLang="ja-JP" dirty="0"/>
          </a:p>
        </p:txBody>
      </p:sp>
      <p:sp>
        <p:nvSpPr>
          <p:cNvPr id="14" name="テキスト ボックス 13">
            <a:extLst>
              <a:ext uri="{FF2B5EF4-FFF2-40B4-BE49-F238E27FC236}">
                <a16:creationId xmlns:a16="http://schemas.microsoft.com/office/drawing/2014/main" id="{6FED4C69-E546-D7D9-B788-EE9FB22E8DFD}"/>
              </a:ext>
            </a:extLst>
          </p:cNvPr>
          <p:cNvSpPr txBox="1"/>
          <p:nvPr/>
        </p:nvSpPr>
        <p:spPr>
          <a:xfrm>
            <a:off x="6214282" y="3275938"/>
            <a:ext cx="5314572" cy="286232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学生は出席する授業を登録することで、配布資料を受け取ったり、担当教員からの連絡を受け取ることができます</a:t>
            </a:r>
            <a:endParaRPr lang="en-US" altLang="ja-JP" dirty="0"/>
          </a:p>
          <a:p>
            <a:pPr marL="285750" indent="-285750">
              <a:buFont typeface="Arial" panose="020B0604020202020204" pitchFamily="34" charset="0"/>
              <a:buChar char="•"/>
            </a:pPr>
            <a:r>
              <a:rPr lang="ja-JP" altLang="en-US" dirty="0"/>
              <a:t>対象には</a:t>
            </a:r>
            <a:r>
              <a:rPr lang="ja-JP" altLang="en-US" b="1" dirty="0"/>
              <a:t>「</a:t>
            </a:r>
            <a:r>
              <a:rPr kumimoji="1" lang="ja-JP" altLang="en-US" b="1" dirty="0"/>
              <a:t>授業に出席したいが、履修登録はしない（単位の修得は不要）」という学生も含まれます</a:t>
            </a:r>
            <a:endParaRPr kumimoji="1" lang="en-US" altLang="ja-JP" b="1" dirty="0"/>
          </a:p>
          <a:p>
            <a:pPr marL="285750" indent="-285750">
              <a:buFont typeface="Arial" panose="020B0604020202020204" pitchFamily="34" charset="0"/>
              <a:buChar char="•"/>
            </a:pPr>
            <a:r>
              <a:rPr kumimoji="1" lang="ja-JP" altLang="en-US" dirty="0"/>
              <a:t>担当教員は、</a:t>
            </a:r>
            <a:r>
              <a:rPr kumimoji="1" lang="ja-JP" altLang="en-US" b="1" dirty="0">
                <a:solidFill>
                  <a:srgbClr val="FF0000"/>
                </a:solidFill>
              </a:rPr>
              <a:t>希望する学生は誰でも登録と出席が可能とするか、</a:t>
            </a:r>
            <a:r>
              <a:rPr kumimoji="1" lang="en-US" altLang="ja-JP" b="1" dirty="0">
                <a:solidFill>
                  <a:srgbClr val="FF0000"/>
                </a:solidFill>
              </a:rPr>
              <a:t>UTAS</a:t>
            </a:r>
            <a:r>
              <a:rPr kumimoji="1" lang="ja-JP" altLang="en-US" b="1" dirty="0">
                <a:solidFill>
                  <a:srgbClr val="FF0000"/>
                </a:solidFill>
              </a:rPr>
              <a:t>で履修登録しているまたは担当教員が個別に招待した学生のみに出席を限定するか、選択する</a:t>
            </a:r>
            <a:r>
              <a:rPr kumimoji="1" lang="ja-JP" altLang="en-US" dirty="0"/>
              <a:t>ことができます</a:t>
            </a:r>
          </a:p>
        </p:txBody>
      </p:sp>
    </p:spTree>
    <p:extLst>
      <p:ext uri="{BB962C8B-B14F-4D97-AF65-F5344CB8AC3E}">
        <p14:creationId xmlns:p14="http://schemas.microsoft.com/office/powerpoint/2010/main" val="28006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3E151C-C2E5-CE4B-69C6-5A102FF83D32}"/>
              </a:ext>
            </a:extLst>
          </p:cNvPr>
          <p:cNvSpPr>
            <a:spLocks noGrp="1"/>
          </p:cNvSpPr>
          <p:nvPr>
            <p:ph type="title"/>
          </p:nvPr>
        </p:nvSpPr>
        <p:spPr/>
        <p:txBody>
          <a:bodyPr>
            <a:normAutofit fontScale="90000"/>
          </a:bodyPr>
          <a:lstStyle/>
          <a:p>
            <a:r>
              <a:rPr kumimoji="1" lang="ja-JP" altLang="en-US" dirty="0"/>
              <a:t>授業担当教員が</a:t>
            </a:r>
            <a:r>
              <a:rPr kumimoji="1" lang="en-US" altLang="ja-JP" b="1" dirty="0"/>
              <a:t>UTOL</a:t>
            </a:r>
            <a:r>
              <a:rPr kumimoji="1" lang="ja-JP" altLang="en-US" b="1" dirty="0"/>
              <a:t>でしなければならない</a:t>
            </a:r>
            <a:r>
              <a:rPr kumimoji="1" lang="ja-JP" altLang="en-US" dirty="0"/>
              <a:t>こと</a:t>
            </a:r>
          </a:p>
        </p:txBody>
      </p:sp>
      <p:sp>
        <p:nvSpPr>
          <p:cNvPr id="3" name="コンテンツ プレースホルダー 2">
            <a:extLst>
              <a:ext uri="{FF2B5EF4-FFF2-40B4-BE49-F238E27FC236}">
                <a16:creationId xmlns:a16="http://schemas.microsoft.com/office/drawing/2014/main" id="{21255158-FB61-BB12-023C-D48DF96B70BB}"/>
              </a:ext>
            </a:extLst>
          </p:cNvPr>
          <p:cNvSpPr>
            <a:spLocks noGrp="1"/>
          </p:cNvSpPr>
          <p:nvPr>
            <p:ph idx="1"/>
          </p:nvPr>
        </p:nvSpPr>
        <p:spPr>
          <a:xfrm>
            <a:off x="865031" y="1071891"/>
            <a:ext cx="10515600" cy="5174716"/>
          </a:xfrm>
        </p:spPr>
        <p:txBody>
          <a:bodyPr/>
          <a:lstStyle/>
          <a:p>
            <a:pPr marL="514350" indent="-514350">
              <a:lnSpc>
                <a:spcPct val="100000"/>
              </a:lnSpc>
              <a:buFont typeface="+mj-lt"/>
              <a:buAutoNum type="arabicPeriod"/>
            </a:pPr>
            <a:r>
              <a:rPr kumimoji="1" lang="en-US" altLang="ja-JP" b="1" dirty="0">
                <a:solidFill>
                  <a:srgbClr val="155F90"/>
                </a:solidFill>
              </a:rPr>
              <a:t>UTOL </a:t>
            </a:r>
            <a:r>
              <a:rPr kumimoji="1" lang="ja-JP" altLang="en-US" b="1" dirty="0">
                <a:solidFill>
                  <a:srgbClr val="155F90"/>
                </a:solidFill>
              </a:rPr>
              <a:t>を利用するかどうか決める</a:t>
            </a:r>
            <a:r>
              <a:rPr kumimoji="1" lang="ja-JP" altLang="en-US" sz="2400" dirty="0"/>
              <a:t>（シラバスにもその旨を反映）</a:t>
            </a:r>
            <a:endParaRPr kumimoji="1" lang="en-US" altLang="ja-JP" dirty="0"/>
          </a:p>
          <a:p>
            <a:pPr marL="457200" lvl="1" indent="0">
              <a:lnSpc>
                <a:spcPct val="100000"/>
              </a:lnSpc>
              <a:buNone/>
            </a:pPr>
            <a:r>
              <a:rPr lang="en-US" altLang="ja-JP" b="1" dirty="0">
                <a:solidFill>
                  <a:srgbClr val="FF0000"/>
                </a:solidFill>
              </a:rPr>
              <a:t>LMS </a:t>
            </a:r>
            <a:r>
              <a:rPr lang="ja-JP" altLang="en-US" b="1" dirty="0">
                <a:solidFill>
                  <a:srgbClr val="FF0000"/>
                </a:solidFill>
              </a:rPr>
              <a:t>を利用する場合は </a:t>
            </a:r>
            <a:r>
              <a:rPr lang="en-US" altLang="ja-JP" b="1" dirty="0">
                <a:solidFill>
                  <a:srgbClr val="FF0000"/>
                </a:solidFill>
              </a:rPr>
              <a:t>UTOL</a:t>
            </a:r>
            <a:r>
              <a:rPr lang="ja-JP" altLang="en-US" b="1" dirty="0">
                <a:solidFill>
                  <a:srgbClr val="FF0000"/>
                </a:solidFill>
              </a:rPr>
              <a:t>の利用を推奨しています</a:t>
            </a:r>
            <a:endParaRPr kumimoji="1" lang="en-US" altLang="ja-JP" b="1" dirty="0">
              <a:solidFill>
                <a:srgbClr val="FF0000"/>
              </a:solidFill>
            </a:endParaRPr>
          </a:p>
          <a:p>
            <a:pPr marL="514350" indent="-514350">
              <a:lnSpc>
                <a:spcPct val="100000"/>
              </a:lnSpc>
              <a:buFont typeface="+mj-lt"/>
              <a:buAutoNum type="arabicPeriod"/>
            </a:pPr>
            <a:r>
              <a:rPr kumimoji="1" lang="en-US" altLang="ja-JP" dirty="0"/>
              <a:t>UTOL </a:t>
            </a:r>
            <a:r>
              <a:rPr kumimoji="1" lang="ja-JP" altLang="en-US" dirty="0"/>
              <a:t>を利用する場合，</a:t>
            </a:r>
            <a:r>
              <a:rPr kumimoji="1" lang="ja-JP" altLang="en-US" b="1" dirty="0">
                <a:solidFill>
                  <a:srgbClr val="155F90"/>
                </a:solidFill>
              </a:rPr>
              <a:t>履修者</a:t>
            </a:r>
            <a:r>
              <a:rPr kumimoji="1" lang="ja-JP" altLang="en-US" b="1">
                <a:solidFill>
                  <a:srgbClr val="155F90"/>
                </a:solidFill>
              </a:rPr>
              <a:t>範囲を</a:t>
            </a:r>
            <a:r>
              <a:rPr lang="ja-JP" altLang="en-US" b="1">
                <a:solidFill>
                  <a:srgbClr val="155F90"/>
                </a:solidFill>
              </a:rPr>
              <a:t>次の</a:t>
            </a:r>
            <a:r>
              <a:rPr lang="en-US" altLang="ja-JP" b="1" dirty="0">
                <a:solidFill>
                  <a:srgbClr val="155F90"/>
                </a:solidFill>
              </a:rPr>
              <a:t>3</a:t>
            </a:r>
            <a:r>
              <a:rPr lang="ja-JP" altLang="en-US" b="1">
                <a:solidFill>
                  <a:srgbClr val="155F90"/>
                </a:solidFill>
              </a:rPr>
              <a:t>つから</a:t>
            </a:r>
            <a:r>
              <a:rPr kumimoji="1" lang="ja-JP" altLang="en-US" b="1">
                <a:solidFill>
                  <a:srgbClr val="155F90"/>
                </a:solidFill>
              </a:rPr>
              <a:t>選択する</a:t>
            </a:r>
            <a:endParaRPr kumimoji="1" lang="en-US" altLang="ja-JP" b="1" dirty="0">
              <a:solidFill>
                <a:srgbClr val="155F90"/>
              </a:solidFill>
            </a:endParaRPr>
          </a:p>
          <a:p>
            <a:pPr marL="514350" indent="-514350">
              <a:lnSpc>
                <a:spcPct val="100000"/>
              </a:lnSpc>
              <a:buFont typeface="+mj-lt"/>
              <a:buAutoNum type="arabicPeriod"/>
            </a:pPr>
            <a:endParaRPr kumimoji="1" lang="en-US" altLang="ja-JP" b="1" dirty="0">
              <a:solidFill>
                <a:srgbClr val="155F90"/>
              </a:solidFill>
            </a:endParaRPr>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90E9CF1D-3B78-D275-E9DD-D8C382E4B0F5}"/>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6643AAE5-A27E-1227-74DB-0B16AA7DA52D}"/>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BDA0AB87-F27B-4A58-EBD3-D181139CF6FB}"/>
              </a:ext>
            </a:extLst>
          </p:cNvPr>
          <p:cNvSpPr>
            <a:spLocks noGrp="1"/>
          </p:cNvSpPr>
          <p:nvPr>
            <p:ph type="sldNum" sz="quarter" idx="12"/>
          </p:nvPr>
        </p:nvSpPr>
        <p:spPr/>
        <p:txBody>
          <a:bodyPr/>
          <a:lstStyle/>
          <a:p>
            <a:fld id="{238D974C-B194-4AA9-B594-062E052A82EF}" type="slidenum">
              <a:rPr kumimoji="1" lang="ja-JP" altLang="en-US" smtClean="0"/>
              <a:t>16</a:t>
            </a:fld>
            <a:endParaRPr kumimoji="1" lang="ja-JP" altLang="en-US"/>
          </a:p>
        </p:txBody>
      </p:sp>
      <p:graphicFrame>
        <p:nvGraphicFramePr>
          <p:cNvPr id="8" name="表 7">
            <a:extLst>
              <a:ext uri="{FF2B5EF4-FFF2-40B4-BE49-F238E27FC236}">
                <a16:creationId xmlns:a16="http://schemas.microsoft.com/office/drawing/2014/main" id="{79812873-DD09-60D6-8244-76C0E102C604}"/>
              </a:ext>
            </a:extLst>
          </p:cNvPr>
          <p:cNvGraphicFramePr>
            <a:graphicFrameLocks noGrp="1"/>
          </p:cNvGraphicFramePr>
          <p:nvPr>
            <p:extLst>
              <p:ext uri="{D42A27DB-BD31-4B8C-83A1-F6EECF244321}">
                <p14:modId xmlns:p14="http://schemas.microsoft.com/office/powerpoint/2010/main" val="3633891385"/>
              </p:ext>
            </p:extLst>
          </p:nvPr>
        </p:nvGraphicFramePr>
        <p:xfrm>
          <a:off x="1471930" y="2701738"/>
          <a:ext cx="9881871" cy="3383280"/>
        </p:xfrm>
        <a:graphic>
          <a:graphicData uri="http://schemas.openxmlformats.org/drawingml/2006/table">
            <a:tbl>
              <a:tblPr firstRow="1" bandRow="1">
                <a:tableStyleId>{5C22544A-7EE6-4342-B048-85BDC9FD1C3A}</a:tableStyleId>
              </a:tblPr>
              <a:tblGrid>
                <a:gridCol w="3293957">
                  <a:extLst>
                    <a:ext uri="{9D8B030D-6E8A-4147-A177-3AD203B41FA5}">
                      <a16:colId xmlns:a16="http://schemas.microsoft.com/office/drawing/2014/main" val="1734237520"/>
                    </a:ext>
                  </a:extLst>
                </a:gridCol>
                <a:gridCol w="3293957">
                  <a:extLst>
                    <a:ext uri="{9D8B030D-6E8A-4147-A177-3AD203B41FA5}">
                      <a16:colId xmlns:a16="http://schemas.microsoft.com/office/drawing/2014/main" val="348678555"/>
                    </a:ext>
                  </a:extLst>
                </a:gridCol>
                <a:gridCol w="3293957">
                  <a:extLst>
                    <a:ext uri="{9D8B030D-6E8A-4147-A177-3AD203B41FA5}">
                      <a16:colId xmlns:a16="http://schemas.microsoft.com/office/drawing/2014/main" val="2863976228"/>
                    </a:ext>
                  </a:extLst>
                </a:gridCol>
              </a:tblGrid>
              <a:tr h="370840">
                <a:tc>
                  <a:txBody>
                    <a:bodyPr/>
                    <a:lstStyle/>
                    <a:p>
                      <a:r>
                        <a:rPr kumimoji="1" lang="ja-JP" altLang="en-US" dirty="0"/>
                        <a:t>履修者範囲設定</a:t>
                      </a:r>
                    </a:p>
                  </a:txBody>
                  <a:tcPr/>
                </a:tc>
                <a:tc>
                  <a:txBody>
                    <a:bodyPr/>
                    <a:lstStyle/>
                    <a:p>
                      <a:r>
                        <a:rPr lang="en-US" altLang="ja-JP" b="1" i="0" u="none" strike="noStrike" baseline="0" dirty="0">
                          <a:latin typeface="BIZ UDPMincho"/>
                        </a:rPr>
                        <a:t>UTAS</a:t>
                      </a:r>
                      <a:r>
                        <a:rPr lang="ja-JP" altLang="en-US" b="1" i="0" u="none" strike="noStrike" baseline="0" dirty="0">
                          <a:latin typeface="BIZ UDPMincho"/>
                        </a:rPr>
                        <a:t>での履修登録期間が</a:t>
                      </a:r>
                      <a:br>
                        <a:rPr lang="en-US" altLang="ja-JP" b="1" i="0" u="none" strike="noStrike" baseline="0" dirty="0">
                          <a:latin typeface="BIZ UDPMincho"/>
                        </a:rPr>
                      </a:br>
                      <a:r>
                        <a:rPr lang="ja-JP" altLang="en-US" b="1" i="0" u="none" strike="noStrike" baseline="0" dirty="0">
                          <a:latin typeface="BIZ UDPMincho"/>
                        </a:rPr>
                        <a:t>終わるまで</a:t>
                      </a:r>
                      <a:endParaRPr kumimoji="1" lang="ja-JP" altLang="en-US" dirty="0"/>
                    </a:p>
                  </a:txBody>
                  <a:tcPr/>
                </a:tc>
                <a:tc>
                  <a:txBody>
                    <a:bodyPr/>
                    <a:lstStyle/>
                    <a:p>
                      <a:r>
                        <a:rPr lang="en-US" altLang="ja-JP" b="1" i="0" u="none" strike="noStrike" baseline="0" dirty="0">
                          <a:latin typeface="BIZ UDPMincho"/>
                        </a:rPr>
                        <a:t>UTAS</a:t>
                      </a:r>
                      <a:r>
                        <a:rPr lang="ja-JP" altLang="en-US" b="1" i="0" u="none" strike="noStrike" baseline="0" dirty="0">
                          <a:latin typeface="BIZ UDPMincho"/>
                        </a:rPr>
                        <a:t>での履修登録期間が</a:t>
                      </a:r>
                      <a:br>
                        <a:rPr lang="en-US" altLang="ja-JP" b="1" i="0" u="none" strike="noStrike" baseline="0" dirty="0">
                          <a:latin typeface="BIZ UDPMincho"/>
                        </a:rPr>
                      </a:br>
                      <a:r>
                        <a:rPr lang="ja-JP" altLang="en-US" b="1" i="0" u="none" strike="noStrike" baseline="0" dirty="0">
                          <a:latin typeface="BIZ UDPMincho"/>
                        </a:rPr>
                        <a:t>終わって以降</a:t>
                      </a:r>
                      <a:endParaRPr kumimoji="1" lang="ja-JP" altLang="en-US" dirty="0"/>
                    </a:p>
                  </a:txBody>
                  <a:tcPr/>
                </a:tc>
                <a:extLst>
                  <a:ext uri="{0D108BD9-81ED-4DB2-BD59-A6C34878D82A}">
                    <a16:rowId xmlns:a16="http://schemas.microsoft.com/office/drawing/2014/main" val="2899831470"/>
                  </a:ext>
                </a:extLst>
              </a:tr>
              <a:tr h="370840">
                <a:tc>
                  <a:txBody>
                    <a:bodyPr/>
                    <a:lstStyle/>
                    <a:p>
                      <a:pPr marL="0" indent="0">
                        <a:buFont typeface="+mj-lt"/>
                        <a:buNone/>
                      </a:pPr>
                      <a:r>
                        <a:rPr lang="en-US" altLang="ja-JP" sz="1800" b="0" i="0" u="none" strike="noStrike" baseline="0" dirty="0">
                          <a:solidFill>
                            <a:srgbClr val="000000"/>
                          </a:solidFill>
                          <a:latin typeface="BIZ UDPMincho"/>
                        </a:rPr>
                        <a:t>①</a:t>
                      </a:r>
                      <a:r>
                        <a:rPr lang="ja-JP" altLang="en-US" sz="1800" b="0" i="0" u="none" strike="noStrike" baseline="0">
                          <a:solidFill>
                            <a:srgbClr val="000000"/>
                          </a:solidFill>
                          <a:latin typeface="BIZ UDPMincho"/>
                        </a:rPr>
                        <a:t>常に</a:t>
                      </a:r>
                      <a:r>
                        <a:rPr lang="en-US" altLang="ja-JP" sz="1800" b="0" i="0" u="none" strike="noStrike" baseline="0" dirty="0">
                          <a:solidFill>
                            <a:srgbClr val="000000"/>
                          </a:solidFill>
                          <a:latin typeface="BIZ UDPMincho"/>
                        </a:rPr>
                        <a:t>『</a:t>
                      </a:r>
                      <a:r>
                        <a:rPr lang="ja-JP" altLang="en-US" sz="1800" b="0" i="0" u="none" strike="noStrike" baseline="0" dirty="0">
                          <a:solidFill>
                            <a:srgbClr val="000000"/>
                          </a:solidFill>
                          <a:latin typeface="BIZ UDPMincho"/>
                        </a:rPr>
                        <a:t>登録方法によらず</a:t>
                      </a:r>
                      <a:r>
                        <a:rPr lang="ja-JP" altLang="en-US" sz="1800" b="0" i="0" u="none" strike="noStrike" baseline="0">
                          <a:solidFill>
                            <a:srgbClr val="000000"/>
                          </a:solidFill>
                          <a:latin typeface="BIZ UDPMincho"/>
                        </a:rPr>
                        <a:t>全て</a:t>
                      </a:r>
                      <a:r>
                        <a:rPr lang="en-US" altLang="ja-JP" sz="1800" b="0" i="0" u="none" strike="noStrike" baseline="0" dirty="0">
                          <a:solidFill>
                            <a:srgbClr val="000000"/>
                          </a:solidFill>
                          <a:latin typeface="BIZ UDPMincho"/>
                        </a:rPr>
                        <a:t>』</a:t>
                      </a:r>
                    </a:p>
                  </a:txBody>
                  <a:tcPr anchor="ctr"/>
                </a:tc>
                <a:tc gridSpan="2">
                  <a:txBody>
                    <a:bodyPr/>
                    <a:lstStyle/>
                    <a:p>
                      <a:endParaRPr kumimoji="1" lang="ja-JP" altLang="en-US" dirty="0">
                        <a:solidFill>
                          <a:schemeClr val="accent6"/>
                        </a:solidFill>
                      </a:endParaRPr>
                    </a:p>
                  </a:txBody>
                  <a:tcPr/>
                </a:tc>
                <a:tc hMerge="1">
                  <a:txBody>
                    <a:bodyPr/>
                    <a:lstStyle/>
                    <a:p>
                      <a:endParaRPr kumimoji="1" lang="ja-JP" altLang="en-US"/>
                    </a:p>
                  </a:txBody>
                  <a:tcPr/>
                </a:tc>
                <a:extLst>
                  <a:ext uri="{0D108BD9-81ED-4DB2-BD59-A6C34878D82A}">
                    <a16:rowId xmlns:a16="http://schemas.microsoft.com/office/drawing/2014/main" val="459019915"/>
                  </a:ext>
                </a:extLst>
              </a:tr>
              <a:tr h="370840">
                <a:tc>
                  <a:txBody>
                    <a:bodyPr/>
                    <a:lstStyle/>
                    <a:p>
                      <a:pPr marL="0" indent="0">
                        <a:buFont typeface="+mj-lt"/>
                        <a:buNone/>
                      </a:pPr>
                      <a:r>
                        <a:rPr lang="en-US" altLang="ja-JP" sz="1800" b="0" i="0" u="none" strike="noStrike" baseline="0" dirty="0">
                          <a:solidFill>
                            <a:srgbClr val="000000"/>
                          </a:solidFill>
                          <a:latin typeface="BIZ UDPMincho"/>
                        </a:rPr>
                        <a:t>②</a:t>
                      </a:r>
                      <a:r>
                        <a:rPr lang="ja-JP" altLang="en-US" sz="1800" b="0" i="0" u="none" strike="noStrike" baseline="0">
                          <a:solidFill>
                            <a:srgbClr val="000000"/>
                          </a:solidFill>
                          <a:latin typeface="BIZ UDPMincho"/>
                        </a:rPr>
                        <a:t>履修</a:t>
                      </a:r>
                      <a:r>
                        <a:rPr lang="ja-JP" altLang="en-US" sz="1800" b="0" i="0" u="none" strike="noStrike" baseline="0" dirty="0">
                          <a:solidFill>
                            <a:srgbClr val="000000"/>
                          </a:solidFill>
                          <a:latin typeface="BIZ UDPMincho"/>
                        </a:rPr>
                        <a:t>確定日に</a:t>
                      </a:r>
                      <a:r>
                        <a:rPr lang="en-US" altLang="ja-JP" sz="1800" b="0" i="0" u="none" strike="noStrike" baseline="0" dirty="0">
                          <a:solidFill>
                            <a:srgbClr val="000000"/>
                          </a:solidFill>
                          <a:latin typeface="BIZ UDPMincho"/>
                        </a:rPr>
                        <a:t>『</a:t>
                      </a:r>
                      <a:r>
                        <a:rPr lang="ja-JP" altLang="en-US" sz="1800" b="0" i="0" u="none" strike="noStrike" baseline="0" dirty="0">
                          <a:solidFill>
                            <a:srgbClr val="000000"/>
                          </a:solidFill>
                          <a:latin typeface="BIZ UDPMincho"/>
                        </a:rPr>
                        <a:t>登録方法によらず全て</a:t>
                      </a:r>
                      <a:r>
                        <a:rPr lang="en-US" altLang="ja-JP" sz="1800" b="0" i="0" u="none" strike="noStrike" baseline="0" dirty="0">
                          <a:solidFill>
                            <a:srgbClr val="000000"/>
                          </a:solidFill>
                          <a:latin typeface="BIZ UDPMincho"/>
                        </a:rPr>
                        <a:t>』</a:t>
                      </a:r>
                      <a:r>
                        <a:rPr lang="ja-JP" altLang="en-US" sz="1800" b="0" i="0" u="none" strike="noStrike" baseline="0" dirty="0">
                          <a:solidFill>
                            <a:srgbClr val="000000"/>
                          </a:solidFill>
                          <a:latin typeface="BIZ UDPMincho"/>
                        </a:rPr>
                        <a:t>から</a:t>
                      </a:r>
                      <a:r>
                        <a:rPr lang="en-US" altLang="ja-JP" sz="1800" b="0" i="0" u="none" strike="noStrike" baseline="0" dirty="0">
                          <a:solidFill>
                            <a:srgbClr val="000000"/>
                          </a:solidFill>
                          <a:latin typeface="BIZ UDPMincho"/>
                        </a:rPr>
                        <a:t>『</a:t>
                      </a:r>
                      <a:r>
                        <a:rPr lang="ja-JP" altLang="en-US" sz="1800" b="0" i="0" u="none" strike="noStrike" baseline="0" dirty="0">
                          <a:solidFill>
                            <a:srgbClr val="000000"/>
                          </a:solidFill>
                          <a:latin typeface="BIZ UDPMincho"/>
                        </a:rPr>
                        <a:t>履修登録・担当教員登録のみ</a:t>
                      </a:r>
                      <a:r>
                        <a:rPr lang="en-US" altLang="ja-JP" sz="1800" b="0" i="0" u="none" strike="noStrike" baseline="0" dirty="0">
                          <a:solidFill>
                            <a:srgbClr val="000000"/>
                          </a:solidFill>
                          <a:latin typeface="BIZ UDPMincho"/>
                        </a:rPr>
                        <a:t>』</a:t>
                      </a:r>
                      <a:r>
                        <a:rPr lang="ja-JP" altLang="en-US" sz="1800" b="0" i="0" u="none" strike="noStrike" baseline="0" dirty="0">
                          <a:solidFill>
                            <a:srgbClr val="000000"/>
                          </a:solidFill>
                          <a:latin typeface="BIZ UDPMincho"/>
                        </a:rPr>
                        <a:t>に自動</a:t>
                      </a:r>
                      <a:r>
                        <a:rPr lang="ja-JP" altLang="en-US" sz="1800" b="0" i="0" u="none" strike="noStrike" baseline="0">
                          <a:solidFill>
                            <a:srgbClr val="000000"/>
                          </a:solidFill>
                          <a:latin typeface="BIZ UDPMincho"/>
                        </a:rPr>
                        <a:t>切替 </a:t>
                      </a:r>
                      <a:r>
                        <a:rPr lang="en-US" altLang="ja-JP" sz="1800" b="0" i="0" u="none" strike="noStrike" baseline="0" dirty="0">
                          <a:solidFill>
                            <a:srgbClr val="000000"/>
                          </a:solidFill>
                          <a:latin typeface="BIZ UDPMincho"/>
                        </a:rPr>
                        <a:t> (default)</a:t>
                      </a:r>
                      <a:endParaRPr lang="en-US" altLang="ja-JP" sz="1800" b="1" i="0" u="none" strike="noStrike" baseline="0" dirty="0">
                        <a:latin typeface="BIZ UDPMincho"/>
                      </a:endParaRPr>
                    </a:p>
                  </a:txBody>
                  <a:tcPr anchor="ctr"/>
                </a:tc>
                <a:tc>
                  <a:txBody>
                    <a:bodyPr/>
                    <a:lstStyle/>
                    <a:p>
                      <a:endParaRPr kumimoji="1" lang="ja-JP" altLang="en-US"/>
                    </a:p>
                  </a:txBody>
                  <a:tcPr/>
                </a:tc>
                <a:tc>
                  <a:txBody>
                    <a:bodyPr/>
                    <a:lstStyle/>
                    <a:p>
                      <a:endParaRPr kumimoji="1" lang="en-US" altLang="ja-JP" dirty="0"/>
                    </a:p>
                  </a:txBody>
                  <a:tcPr/>
                </a:tc>
                <a:extLst>
                  <a:ext uri="{0D108BD9-81ED-4DB2-BD59-A6C34878D82A}">
                    <a16:rowId xmlns:a16="http://schemas.microsoft.com/office/drawing/2014/main" val="3287239724"/>
                  </a:ext>
                </a:extLst>
              </a:tr>
              <a:tr h="370840">
                <a:tc>
                  <a:txBody>
                    <a:bodyPr/>
                    <a:lstStyle/>
                    <a:p>
                      <a:pPr marL="0" indent="0">
                        <a:buFont typeface="+mj-lt"/>
                        <a:buNone/>
                      </a:pPr>
                      <a:r>
                        <a:rPr lang="en-US" altLang="ja-JP" sz="1800" b="0" i="0" u="none" strike="noStrike" baseline="0" dirty="0">
                          <a:solidFill>
                            <a:srgbClr val="000000"/>
                          </a:solidFill>
                          <a:latin typeface="BIZ UDPMincho"/>
                        </a:rPr>
                        <a:t>③</a:t>
                      </a:r>
                      <a:r>
                        <a:rPr lang="ja-JP" altLang="en-US" sz="1800" b="0" i="0" u="none" strike="noStrike" baseline="0">
                          <a:solidFill>
                            <a:srgbClr val="000000"/>
                          </a:solidFill>
                          <a:latin typeface="BIZ UDPMincho"/>
                        </a:rPr>
                        <a:t>常に</a:t>
                      </a:r>
                      <a:r>
                        <a:rPr lang="en-US" altLang="ja-JP" sz="1800" b="0" i="0" u="none" strike="noStrike" baseline="0" dirty="0">
                          <a:solidFill>
                            <a:srgbClr val="000000"/>
                          </a:solidFill>
                          <a:latin typeface="BIZ UDPMincho"/>
                        </a:rPr>
                        <a:t>『</a:t>
                      </a:r>
                      <a:r>
                        <a:rPr lang="ja-JP" altLang="en-US" sz="1800" b="0" i="0" u="none" strike="noStrike" baseline="0" dirty="0">
                          <a:solidFill>
                            <a:srgbClr val="000000"/>
                          </a:solidFill>
                          <a:latin typeface="BIZ UDPMincho"/>
                        </a:rPr>
                        <a:t>履修登録・担当教員登録のみ</a:t>
                      </a:r>
                      <a:r>
                        <a:rPr lang="en-US" altLang="ja-JP" sz="1800" b="0" i="0" u="none" strike="noStrike" baseline="0" dirty="0">
                          <a:solidFill>
                            <a:srgbClr val="000000"/>
                          </a:solidFill>
                          <a:latin typeface="BIZ UDPMincho"/>
                        </a:rPr>
                        <a:t>』 </a:t>
                      </a:r>
                      <a:endParaRPr lang="en-US" altLang="ja-JP" sz="1800" b="0" i="0" u="none" strike="noStrike" baseline="0" dirty="0">
                        <a:latin typeface="BIZ UDPMincho"/>
                      </a:endParaRPr>
                    </a:p>
                  </a:txBody>
                  <a:tcPr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rgbClr val="FF0000"/>
                        </a:solidFill>
                      </a:endParaRPr>
                    </a:p>
                  </a:txBody>
                  <a:tcPr/>
                </a:tc>
                <a:tc hMerge="1">
                  <a:txBody>
                    <a:bodyPr/>
                    <a:lstStyle/>
                    <a:p>
                      <a:endParaRPr kumimoji="1" lang="en-US" altLang="ja-JP"/>
                    </a:p>
                  </a:txBody>
                  <a:tcPr/>
                </a:tc>
                <a:extLst>
                  <a:ext uri="{0D108BD9-81ED-4DB2-BD59-A6C34878D82A}">
                    <a16:rowId xmlns:a16="http://schemas.microsoft.com/office/drawing/2014/main" val="751332118"/>
                  </a:ext>
                </a:extLst>
              </a:tr>
            </a:tbl>
          </a:graphicData>
        </a:graphic>
      </p:graphicFrame>
      <p:cxnSp>
        <p:nvCxnSpPr>
          <p:cNvPr id="10" name="直線矢印コネクタ 9">
            <a:extLst>
              <a:ext uri="{FF2B5EF4-FFF2-40B4-BE49-F238E27FC236}">
                <a16:creationId xmlns:a16="http://schemas.microsoft.com/office/drawing/2014/main" id="{DCB07FDD-41EC-B154-4C1A-D2A849AE5BF5}"/>
              </a:ext>
            </a:extLst>
          </p:cNvPr>
          <p:cNvCxnSpPr>
            <a:cxnSpLocks/>
          </p:cNvCxnSpPr>
          <p:nvPr/>
        </p:nvCxnSpPr>
        <p:spPr>
          <a:xfrm>
            <a:off x="8061960" y="4458549"/>
            <a:ext cx="0" cy="238166"/>
          </a:xfrm>
          <a:prstGeom prst="straightConnector1">
            <a:avLst/>
          </a:prstGeom>
          <a:ln w="50800">
            <a:solidFill>
              <a:srgbClr val="FF00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11" name="フリーフォーム: 図形 10">
            <a:extLst>
              <a:ext uri="{FF2B5EF4-FFF2-40B4-BE49-F238E27FC236}">
                <a16:creationId xmlns:a16="http://schemas.microsoft.com/office/drawing/2014/main" id="{E674AA33-749B-F715-A913-F93EBD19B628}"/>
              </a:ext>
            </a:extLst>
          </p:cNvPr>
          <p:cNvSpPr/>
          <p:nvPr/>
        </p:nvSpPr>
        <p:spPr>
          <a:xfrm>
            <a:off x="4790941" y="3362243"/>
            <a:ext cx="6561786" cy="1747368"/>
          </a:xfrm>
          <a:custGeom>
            <a:avLst/>
            <a:gdLst>
              <a:gd name="connsiteX0" fmla="*/ 3239037 w 6561786"/>
              <a:gd name="connsiteY0" fmla="*/ 1629178 h 1989786"/>
              <a:gd name="connsiteX1" fmla="*/ 3239037 w 6561786"/>
              <a:gd name="connsiteY1" fmla="*/ 1989786 h 1989786"/>
              <a:gd name="connsiteX2" fmla="*/ 0 w 6561786"/>
              <a:gd name="connsiteY2" fmla="*/ 1989786 h 1989786"/>
              <a:gd name="connsiteX3" fmla="*/ 0 w 6561786"/>
              <a:gd name="connsiteY3" fmla="*/ 0 h 1989786"/>
              <a:gd name="connsiteX4" fmla="*/ 6561786 w 6561786"/>
              <a:gd name="connsiteY4" fmla="*/ 0 h 1989786"/>
              <a:gd name="connsiteX5" fmla="*/ 6561786 w 6561786"/>
              <a:gd name="connsiteY5" fmla="*/ 605307 h 1989786"/>
              <a:gd name="connsiteX6" fmla="*/ 3251916 w 6561786"/>
              <a:gd name="connsiteY6" fmla="*/ 605307 h 1989786"/>
              <a:gd name="connsiteX7" fmla="*/ 3251916 w 6561786"/>
              <a:gd name="connsiteY7" fmla="*/ 792051 h 198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1786" h="1989786">
                <a:moveTo>
                  <a:pt x="3239037" y="1629178"/>
                </a:moveTo>
                <a:lnTo>
                  <a:pt x="3239037" y="1989786"/>
                </a:lnTo>
                <a:lnTo>
                  <a:pt x="0" y="1989786"/>
                </a:lnTo>
                <a:lnTo>
                  <a:pt x="0" y="0"/>
                </a:lnTo>
                <a:lnTo>
                  <a:pt x="6561786" y="0"/>
                </a:lnTo>
                <a:lnTo>
                  <a:pt x="6561786" y="605307"/>
                </a:lnTo>
                <a:lnTo>
                  <a:pt x="3251916" y="605307"/>
                </a:lnTo>
                <a:lnTo>
                  <a:pt x="3251916" y="792051"/>
                </a:lnTo>
              </a:path>
            </a:pathLst>
          </a:custGeom>
          <a:solidFill>
            <a:srgbClr val="00B0F0">
              <a:alpha val="52941"/>
            </a:srgbClr>
          </a:solid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ja-JP" b="1" dirty="0">
              <a:solidFill>
                <a:schemeClr val="bg1"/>
              </a:solidFill>
              <a:latin typeface="BIZ UDPMincho"/>
            </a:endParaRPr>
          </a:p>
          <a:p>
            <a:r>
              <a:rPr lang="ja-JP" altLang="en-US" b="1">
                <a:solidFill>
                  <a:schemeClr val="bg1"/>
                </a:solidFill>
                <a:latin typeface="BIZ UDPMincho"/>
              </a:rPr>
              <a:t>授業開講期間の前か途中かを問わず、出席を希望する学生は</a:t>
            </a:r>
            <a:endParaRPr lang="en-US" altLang="ja-JP" b="1" dirty="0">
              <a:solidFill>
                <a:schemeClr val="bg1"/>
              </a:solidFill>
              <a:latin typeface="BIZ UDPMincho"/>
            </a:endParaRPr>
          </a:p>
          <a:p>
            <a:r>
              <a:rPr kumimoji="1" lang="ja-JP" altLang="en-US" b="1">
                <a:solidFill>
                  <a:schemeClr val="bg1"/>
                </a:solidFill>
                <a:latin typeface="BIZ UDPMincho"/>
              </a:rPr>
              <a:t>誰でも登録が可能</a:t>
            </a:r>
            <a:endParaRPr kumimoji="1" lang="en-US" altLang="ja-JP" b="1" dirty="0">
              <a:solidFill>
                <a:schemeClr val="bg1"/>
              </a:solidFill>
              <a:latin typeface="BIZ UDPMincho"/>
            </a:endParaRPr>
          </a:p>
          <a:p>
            <a:endParaRPr lang="en-US" altLang="ja-JP" b="1" dirty="0">
              <a:solidFill>
                <a:schemeClr val="accent6"/>
              </a:solidFill>
              <a:latin typeface="BIZ UDPMincho"/>
            </a:endParaRPr>
          </a:p>
          <a:p>
            <a:endParaRPr kumimoji="1" lang="en-US" altLang="ja-JP" b="1" dirty="0">
              <a:solidFill>
                <a:schemeClr val="accent6"/>
              </a:solidFill>
              <a:latin typeface="BIZ UDPMincho"/>
            </a:endParaRPr>
          </a:p>
          <a:p>
            <a:endParaRPr lang="en-US" altLang="ja-JP" b="1" dirty="0">
              <a:solidFill>
                <a:schemeClr val="accent6"/>
              </a:solidFill>
              <a:latin typeface="BIZ UDPMincho"/>
            </a:endParaRPr>
          </a:p>
          <a:p>
            <a:endParaRPr kumimoji="1" lang="ja-JP" altLang="en-US" dirty="0">
              <a:solidFill>
                <a:schemeClr val="accent6"/>
              </a:solidFill>
            </a:endParaRPr>
          </a:p>
        </p:txBody>
      </p:sp>
      <p:sp>
        <p:nvSpPr>
          <p:cNvPr id="12" name="フリーフォーム: 図形 11">
            <a:extLst>
              <a:ext uri="{FF2B5EF4-FFF2-40B4-BE49-F238E27FC236}">
                <a16:creationId xmlns:a16="http://schemas.microsoft.com/office/drawing/2014/main" id="{580CB1E3-BC6F-E5DC-AED9-1E18361870FD}"/>
              </a:ext>
            </a:extLst>
          </p:cNvPr>
          <p:cNvSpPr/>
          <p:nvPr/>
        </p:nvSpPr>
        <p:spPr>
          <a:xfrm>
            <a:off x="4771623" y="3967169"/>
            <a:ext cx="6581104" cy="2142233"/>
          </a:xfrm>
          <a:custGeom>
            <a:avLst/>
            <a:gdLst>
              <a:gd name="connsiteX0" fmla="*/ 3329188 w 6581104"/>
              <a:gd name="connsiteY0" fmla="*/ 585989 h 1925391"/>
              <a:gd name="connsiteX1" fmla="*/ 3329188 w 6581104"/>
              <a:gd name="connsiteY1" fmla="*/ 1075386 h 1925391"/>
              <a:gd name="connsiteX2" fmla="*/ 0 w 6581104"/>
              <a:gd name="connsiteY2" fmla="*/ 1075386 h 1925391"/>
              <a:gd name="connsiteX3" fmla="*/ 0 w 6581104"/>
              <a:gd name="connsiteY3" fmla="*/ 1925391 h 1925391"/>
              <a:gd name="connsiteX4" fmla="*/ 6581104 w 6581104"/>
              <a:gd name="connsiteY4" fmla="*/ 1925391 h 1925391"/>
              <a:gd name="connsiteX5" fmla="*/ 6581104 w 6581104"/>
              <a:gd name="connsiteY5" fmla="*/ 0 h 1925391"/>
              <a:gd name="connsiteX0" fmla="*/ 3319663 w 6581104"/>
              <a:gd name="connsiteY0" fmla="*/ 714401 h 1925391"/>
              <a:gd name="connsiteX1" fmla="*/ 3329188 w 6581104"/>
              <a:gd name="connsiteY1" fmla="*/ 1075386 h 1925391"/>
              <a:gd name="connsiteX2" fmla="*/ 0 w 6581104"/>
              <a:gd name="connsiteY2" fmla="*/ 1075386 h 1925391"/>
              <a:gd name="connsiteX3" fmla="*/ 0 w 6581104"/>
              <a:gd name="connsiteY3" fmla="*/ 1925391 h 1925391"/>
              <a:gd name="connsiteX4" fmla="*/ 6581104 w 6581104"/>
              <a:gd name="connsiteY4" fmla="*/ 1925391 h 1925391"/>
              <a:gd name="connsiteX5" fmla="*/ 6581104 w 6581104"/>
              <a:gd name="connsiteY5" fmla="*/ 0 h 19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1104" h="1925391">
                <a:moveTo>
                  <a:pt x="3319663" y="714401"/>
                </a:moveTo>
                <a:lnTo>
                  <a:pt x="3329188" y="1075386"/>
                </a:lnTo>
                <a:lnTo>
                  <a:pt x="0" y="1075386"/>
                </a:lnTo>
                <a:lnTo>
                  <a:pt x="0" y="1925391"/>
                </a:lnTo>
                <a:lnTo>
                  <a:pt x="6581104" y="1925391"/>
                </a:lnTo>
                <a:lnTo>
                  <a:pt x="6581104" y="0"/>
                </a:ln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a:solidFill>
                  <a:srgbClr val="FF0000"/>
                </a:solidFill>
              </a:rPr>
              <a:t>・</a:t>
            </a:r>
            <a:r>
              <a:rPr lang="en-US" altLang="ja-JP" b="1" dirty="0">
                <a:solidFill>
                  <a:srgbClr val="FF0000"/>
                </a:solidFill>
              </a:rPr>
              <a:t>UTAS</a:t>
            </a:r>
            <a:r>
              <a:rPr lang="ja-JP" altLang="en-US" b="1">
                <a:solidFill>
                  <a:srgbClr val="FF0000"/>
                </a:solidFill>
              </a:rPr>
              <a:t>で履修登録している学生</a:t>
            </a: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a:solidFill>
                  <a:srgbClr val="FF0000"/>
                </a:solidFill>
              </a:rPr>
              <a:t>・担当教員が直接登録した学生</a:t>
            </a:r>
            <a:endParaRPr lang="en-US" altLang="ja-JP"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rgbClr val="FF0000"/>
                </a:solidFill>
              </a:rPr>
              <a:t>のみ</a:t>
            </a:r>
            <a:endParaRPr kumimoji="1" lang="ja-JP" altLang="en-US" dirty="0">
              <a:solidFill>
                <a:srgbClr val="FF0000"/>
              </a:solidFill>
            </a:endParaRPr>
          </a:p>
        </p:txBody>
      </p:sp>
      <p:sp>
        <p:nvSpPr>
          <p:cNvPr id="13" name="フリーフォーム: 図形 12">
            <a:extLst>
              <a:ext uri="{FF2B5EF4-FFF2-40B4-BE49-F238E27FC236}">
                <a16:creationId xmlns:a16="http://schemas.microsoft.com/office/drawing/2014/main" id="{2F6FBD6B-021B-AC99-C402-F5BD5FD25E04}"/>
              </a:ext>
            </a:extLst>
          </p:cNvPr>
          <p:cNvSpPr/>
          <p:nvPr/>
        </p:nvSpPr>
        <p:spPr>
          <a:xfrm>
            <a:off x="8133009" y="3967168"/>
            <a:ext cx="3219718" cy="180735"/>
          </a:xfrm>
          <a:custGeom>
            <a:avLst/>
            <a:gdLst>
              <a:gd name="connsiteX0" fmla="*/ 0 w 3219718"/>
              <a:gd name="connsiteY0" fmla="*/ 109470 h 109470"/>
              <a:gd name="connsiteX1" fmla="*/ 0 w 3219718"/>
              <a:gd name="connsiteY1" fmla="*/ 0 h 109470"/>
              <a:gd name="connsiteX2" fmla="*/ 3219718 w 3219718"/>
              <a:gd name="connsiteY2" fmla="*/ 0 h 109470"/>
              <a:gd name="connsiteX3" fmla="*/ 3219718 w 3219718"/>
              <a:gd name="connsiteY3" fmla="*/ 109470 h 109470"/>
            </a:gdLst>
            <a:ahLst/>
            <a:cxnLst>
              <a:cxn ang="0">
                <a:pos x="connsiteX0" y="connsiteY0"/>
              </a:cxn>
              <a:cxn ang="0">
                <a:pos x="connsiteX1" y="connsiteY1"/>
              </a:cxn>
              <a:cxn ang="0">
                <a:pos x="connsiteX2" y="connsiteY2"/>
              </a:cxn>
              <a:cxn ang="0">
                <a:pos x="connsiteX3" y="connsiteY3"/>
              </a:cxn>
            </a:cxnLst>
            <a:rect l="l" t="t" r="r" b="b"/>
            <a:pathLst>
              <a:path w="3219718" h="109470">
                <a:moveTo>
                  <a:pt x="0" y="109470"/>
                </a:moveTo>
                <a:lnTo>
                  <a:pt x="0" y="0"/>
                </a:lnTo>
                <a:lnTo>
                  <a:pt x="3219718" y="0"/>
                </a:lnTo>
                <a:lnTo>
                  <a:pt x="3219718" y="109470"/>
                </a:ln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6" name="テキスト ボックス 15">
            <a:extLst>
              <a:ext uri="{FF2B5EF4-FFF2-40B4-BE49-F238E27FC236}">
                <a16:creationId xmlns:a16="http://schemas.microsoft.com/office/drawing/2014/main" id="{9D380A6B-5941-D2CB-5FB5-0D1E1DBFAC8A}"/>
              </a:ext>
            </a:extLst>
          </p:cNvPr>
          <p:cNvSpPr txBox="1"/>
          <p:nvPr/>
        </p:nvSpPr>
        <p:spPr>
          <a:xfrm>
            <a:off x="4866886" y="4156500"/>
            <a:ext cx="6410325" cy="369332"/>
          </a:xfrm>
          <a:prstGeom prst="rect">
            <a:avLst/>
          </a:prstGeom>
          <a:noFill/>
        </p:spPr>
        <p:txBody>
          <a:bodyPr wrap="square" rtlCol="0">
            <a:spAutoFit/>
          </a:bodyPr>
          <a:lstStyle/>
          <a:p>
            <a:r>
              <a:rPr kumimoji="1" lang="ja-JP" altLang="en-US" b="1" dirty="0"/>
              <a:t>条件を満たさない学生は履修登録期間末に強制的に登録解除</a:t>
            </a:r>
          </a:p>
        </p:txBody>
      </p:sp>
      <p:pic>
        <p:nvPicPr>
          <p:cNvPr id="14" name="図 13" descr="アイコン&#10;&#10;自動的に生成された説明">
            <a:extLst>
              <a:ext uri="{FF2B5EF4-FFF2-40B4-BE49-F238E27FC236}">
                <a16:creationId xmlns:a16="http://schemas.microsoft.com/office/drawing/2014/main" id="{8827D289-4F86-C2AD-1836-638A408EF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17" name="テキスト ボックス 16">
            <a:extLst>
              <a:ext uri="{FF2B5EF4-FFF2-40B4-BE49-F238E27FC236}">
                <a16:creationId xmlns:a16="http://schemas.microsoft.com/office/drawing/2014/main" id="{9B1A0409-6F10-C742-18C9-F503F60B0F97}"/>
              </a:ext>
            </a:extLst>
          </p:cNvPr>
          <p:cNvSpPr txBox="1"/>
          <p:nvPr/>
        </p:nvSpPr>
        <p:spPr>
          <a:xfrm>
            <a:off x="205172" y="6196967"/>
            <a:ext cx="8049141" cy="276999"/>
          </a:xfrm>
          <a:prstGeom prst="rect">
            <a:avLst/>
          </a:prstGeom>
          <a:noFill/>
        </p:spPr>
        <p:txBody>
          <a:bodyPr wrap="square">
            <a:spAutoFit/>
          </a:bodyPr>
          <a:lstStyle/>
          <a:p>
            <a:r>
              <a:rPr lang="ja-JP" altLang="en-US" sz="1200"/>
              <a:t>https://utelecon.adm.u-tokyo.ac.jp/utol/lecturers/settings/#self-registration-and-content-use-scope</a:t>
            </a:r>
          </a:p>
        </p:txBody>
      </p:sp>
    </p:spTree>
    <p:extLst>
      <p:ext uri="{BB962C8B-B14F-4D97-AF65-F5344CB8AC3E}">
        <p14:creationId xmlns:p14="http://schemas.microsoft.com/office/powerpoint/2010/main" val="58704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F0D9A-1342-4C0D-E77C-8FE71993EF50}"/>
            </a:ext>
          </a:extLst>
        </p:cNvPr>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BF22E57A-7BE6-E3B7-3A23-3DBD7124CFCB}"/>
              </a:ext>
            </a:extLst>
          </p:cNvPr>
          <p:cNvSpPr/>
          <p:nvPr/>
        </p:nvSpPr>
        <p:spPr>
          <a:xfrm>
            <a:off x="7466215" y="4149806"/>
            <a:ext cx="4150142" cy="1255577"/>
          </a:xfrm>
          <a:prstGeom prst="rect">
            <a:avLst/>
          </a:prstGeom>
          <a:solidFill>
            <a:srgbClr val="F6D8B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B1437E31-C43B-3049-9E16-6C59B2F85B24}"/>
              </a:ext>
            </a:extLst>
          </p:cNvPr>
          <p:cNvSpPr/>
          <p:nvPr/>
        </p:nvSpPr>
        <p:spPr>
          <a:xfrm>
            <a:off x="3576378" y="4149806"/>
            <a:ext cx="3585520" cy="1255577"/>
          </a:xfrm>
          <a:prstGeom prst="rect">
            <a:avLst/>
          </a:prstGeom>
          <a:solidFill>
            <a:schemeClr val="tx1">
              <a:lumMod val="65000"/>
              <a:lumOff val="3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9EF189F-4493-6DEA-FC74-665A6544C32E}"/>
              </a:ext>
            </a:extLst>
          </p:cNvPr>
          <p:cNvSpPr/>
          <p:nvPr/>
        </p:nvSpPr>
        <p:spPr>
          <a:xfrm>
            <a:off x="7471237" y="2712887"/>
            <a:ext cx="4145119" cy="1255577"/>
          </a:xfrm>
          <a:prstGeom prst="rect">
            <a:avLst/>
          </a:prstGeom>
          <a:solidFill>
            <a:schemeClr val="accent3">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A492155-AA98-D226-8D18-039013C9F74A}"/>
              </a:ext>
            </a:extLst>
          </p:cNvPr>
          <p:cNvSpPr/>
          <p:nvPr/>
        </p:nvSpPr>
        <p:spPr>
          <a:xfrm>
            <a:off x="3581400" y="2712887"/>
            <a:ext cx="3585521" cy="1255577"/>
          </a:xfrm>
          <a:prstGeom prst="rect">
            <a:avLst/>
          </a:prstGeom>
          <a:solidFill>
            <a:schemeClr val="accent3">
              <a:lumMod val="20000"/>
              <a:lumOff val="8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478685-CD71-79C2-41B4-35E148C8D872}"/>
              </a:ext>
            </a:extLst>
          </p:cNvPr>
          <p:cNvSpPr>
            <a:spLocks noGrp="1"/>
          </p:cNvSpPr>
          <p:nvPr>
            <p:ph type="title"/>
          </p:nvPr>
        </p:nvSpPr>
        <p:spPr/>
        <p:txBody>
          <a:bodyPr>
            <a:normAutofit/>
          </a:bodyPr>
          <a:lstStyle/>
          <a:p>
            <a:r>
              <a:rPr kumimoji="1" lang="ja-JP" altLang="en-US"/>
              <a:t>学生から見た</a:t>
            </a:r>
            <a:r>
              <a:rPr kumimoji="1" lang="en-US" altLang="ja-JP" dirty="0"/>
              <a:t> UTAS </a:t>
            </a:r>
            <a:r>
              <a:rPr kumimoji="1" lang="ja-JP" altLang="en-US"/>
              <a:t>と </a:t>
            </a:r>
            <a:r>
              <a:rPr kumimoji="1" lang="en-US" altLang="ja-JP" dirty="0"/>
              <a:t>UTOL </a:t>
            </a:r>
            <a:r>
              <a:rPr kumimoji="1" lang="ja-JP" altLang="en-US"/>
              <a:t>の</a:t>
            </a:r>
            <a:r>
              <a:rPr kumimoji="1" lang="ja-JP" altLang="en-US" dirty="0"/>
              <a:t>登録の違い</a:t>
            </a:r>
          </a:p>
        </p:txBody>
      </p:sp>
      <p:sp>
        <p:nvSpPr>
          <p:cNvPr id="4" name="日付プレースホルダー 3">
            <a:extLst>
              <a:ext uri="{FF2B5EF4-FFF2-40B4-BE49-F238E27FC236}">
                <a16:creationId xmlns:a16="http://schemas.microsoft.com/office/drawing/2014/main" id="{A998C7FC-F552-5345-4FF1-7018E03A5853}"/>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EF3374F4-3093-C708-028A-2D6BE306F87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1809A1B2-7852-675E-FBB7-3C93E0C85901}"/>
              </a:ext>
            </a:extLst>
          </p:cNvPr>
          <p:cNvSpPr>
            <a:spLocks noGrp="1"/>
          </p:cNvSpPr>
          <p:nvPr>
            <p:ph type="sldNum" sz="quarter" idx="12"/>
          </p:nvPr>
        </p:nvSpPr>
        <p:spPr/>
        <p:txBody>
          <a:bodyPr/>
          <a:lstStyle/>
          <a:p>
            <a:fld id="{238D974C-B194-4AA9-B594-062E052A82EF}" type="slidenum">
              <a:rPr kumimoji="1" lang="ja-JP" altLang="en-US" smtClean="0"/>
              <a:t>17</a:t>
            </a:fld>
            <a:endParaRPr kumimoji="1" lang="ja-JP" altLang="en-US"/>
          </a:p>
        </p:txBody>
      </p:sp>
      <p:sp>
        <p:nvSpPr>
          <p:cNvPr id="7" name="正方形/長方形 6">
            <a:extLst>
              <a:ext uri="{FF2B5EF4-FFF2-40B4-BE49-F238E27FC236}">
                <a16:creationId xmlns:a16="http://schemas.microsoft.com/office/drawing/2014/main" id="{8D11458D-1CE5-1AEA-06E3-35BB68F2E58C}"/>
              </a:ext>
            </a:extLst>
          </p:cNvPr>
          <p:cNvSpPr/>
          <p:nvPr/>
        </p:nvSpPr>
        <p:spPr>
          <a:xfrm>
            <a:off x="3576376" y="1094732"/>
            <a:ext cx="3585521" cy="142098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45A39B4-C415-36FC-8398-F935C0C35E57}"/>
              </a:ext>
            </a:extLst>
          </p:cNvPr>
          <p:cNvSpPr/>
          <p:nvPr/>
        </p:nvSpPr>
        <p:spPr>
          <a:xfrm>
            <a:off x="7466215" y="1094732"/>
            <a:ext cx="4145119" cy="142098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AF91273-4281-6A84-C532-DC441E4A9C29}"/>
              </a:ext>
            </a:extLst>
          </p:cNvPr>
          <p:cNvSpPr txBox="1"/>
          <p:nvPr/>
        </p:nvSpPr>
        <p:spPr>
          <a:xfrm>
            <a:off x="3830835" y="2000231"/>
            <a:ext cx="3128340" cy="584775"/>
          </a:xfrm>
          <a:prstGeom prst="rect">
            <a:avLst/>
          </a:prstGeom>
          <a:noFill/>
        </p:spPr>
        <p:txBody>
          <a:bodyPr wrap="square">
            <a:spAutoFit/>
          </a:bodyPr>
          <a:lstStyle/>
          <a:p>
            <a:pPr algn="ctr">
              <a:lnSpc>
                <a:spcPct val="100000"/>
              </a:lnSpc>
            </a:pPr>
            <a:r>
              <a:rPr kumimoji="1" lang="en-US" altLang="ja-JP" sz="3200" b="1" dirty="0">
                <a:solidFill>
                  <a:srgbClr val="155F90"/>
                </a:solidFill>
              </a:rPr>
              <a:t>UTAS</a:t>
            </a:r>
            <a:endParaRPr kumimoji="1" lang="en-US" altLang="ja-JP" dirty="0"/>
          </a:p>
        </p:txBody>
      </p:sp>
      <p:sp>
        <p:nvSpPr>
          <p:cNvPr id="10" name="テキスト ボックス 9">
            <a:extLst>
              <a:ext uri="{FF2B5EF4-FFF2-40B4-BE49-F238E27FC236}">
                <a16:creationId xmlns:a16="http://schemas.microsoft.com/office/drawing/2014/main" id="{CD4DBE8B-0285-F740-5475-1C9E501DDC6C}"/>
              </a:ext>
            </a:extLst>
          </p:cNvPr>
          <p:cNvSpPr txBox="1"/>
          <p:nvPr/>
        </p:nvSpPr>
        <p:spPr>
          <a:xfrm>
            <a:off x="7981620" y="1982010"/>
            <a:ext cx="3128340" cy="584775"/>
          </a:xfrm>
          <a:prstGeom prst="rect">
            <a:avLst/>
          </a:prstGeom>
          <a:noFill/>
        </p:spPr>
        <p:txBody>
          <a:bodyPr wrap="square">
            <a:spAutoFit/>
          </a:bodyPr>
          <a:lstStyle/>
          <a:p>
            <a:pPr algn="ctr">
              <a:lnSpc>
                <a:spcPct val="100000"/>
              </a:lnSpc>
            </a:pPr>
            <a:r>
              <a:rPr lang="en-US" altLang="ja-JP" sz="3200" b="1">
                <a:solidFill>
                  <a:srgbClr val="155F90"/>
                </a:solidFill>
              </a:rPr>
              <a:t>UTOL</a:t>
            </a:r>
            <a:endParaRPr lang="en-US" altLang="ja-JP"/>
          </a:p>
        </p:txBody>
      </p:sp>
      <p:pic>
        <p:nvPicPr>
          <p:cNvPr id="11" name="図 10" descr="ロゴ&#10;&#10;自動的に生成された説明">
            <a:extLst>
              <a:ext uri="{FF2B5EF4-FFF2-40B4-BE49-F238E27FC236}">
                <a16:creationId xmlns:a16="http://schemas.microsoft.com/office/drawing/2014/main" id="{DDB725AC-5D91-3130-CD8B-F0C21C60F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997" y="1094733"/>
            <a:ext cx="1140724" cy="980310"/>
          </a:xfrm>
          <a:prstGeom prst="rect">
            <a:avLst/>
          </a:prstGeom>
          <a:ln>
            <a:noFill/>
          </a:ln>
        </p:spPr>
      </p:pic>
      <p:pic>
        <p:nvPicPr>
          <p:cNvPr id="12" name="図 11" descr="アイコン&#10;&#10;自動的に生成された説明">
            <a:extLst>
              <a:ext uri="{FF2B5EF4-FFF2-40B4-BE49-F238E27FC236}">
                <a16:creationId xmlns:a16="http://schemas.microsoft.com/office/drawing/2014/main" id="{5C35B34E-3E45-A0EF-13AC-F2D96988E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438" y="1224652"/>
            <a:ext cx="2671635" cy="665879"/>
          </a:xfrm>
          <a:prstGeom prst="rect">
            <a:avLst/>
          </a:prstGeom>
          <a:ln>
            <a:noFill/>
          </a:ln>
        </p:spPr>
      </p:pic>
      <p:sp>
        <p:nvSpPr>
          <p:cNvPr id="3" name="テキスト ボックス 2">
            <a:extLst>
              <a:ext uri="{FF2B5EF4-FFF2-40B4-BE49-F238E27FC236}">
                <a16:creationId xmlns:a16="http://schemas.microsoft.com/office/drawing/2014/main" id="{A1CB319C-586F-EFAB-DB53-5DAACBF0168A}"/>
              </a:ext>
            </a:extLst>
          </p:cNvPr>
          <p:cNvSpPr txBox="1"/>
          <p:nvPr/>
        </p:nvSpPr>
        <p:spPr>
          <a:xfrm>
            <a:off x="770715" y="2808713"/>
            <a:ext cx="2594277" cy="954107"/>
          </a:xfrm>
          <a:prstGeom prst="rect">
            <a:avLst/>
          </a:prstGeom>
          <a:noFill/>
        </p:spPr>
        <p:txBody>
          <a:bodyPr wrap="square">
            <a:spAutoFit/>
          </a:bodyPr>
          <a:lstStyle/>
          <a:p>
            <a:pPr algn="ctr">
              <a:lnSpc>
                <a:spcPct val="100000"/>
              </a:lnSpc>
            </a:pPr>
            <a:r>
              <a:rPr kumimoji="1" lang="ja-JP" altLang="en-US" sz="2800"/>
              <a:t>単位を修得</a:t>
            </a:r>
            <a:br>
              <a:rPr kumimoji="1" lang="en-US" altLang="ja-JP" sz="2800" dirty="0"/>
            </a:br>
            <a:r>
              <a:rPr kumimoji="1" lang="ja-JP" altLang="en-US" sz="2800"/>
              <a:t>したい学生</a:t>
            </a:r>
            <a:endParaRPr kumimoji="1" lang="en-US" altLang="ja-JP" sz="1600" dirty="0"/>
          </a:p>
        </p:txBody>
      </p:sp>
      <p:sp>
        <p:nvSpPr>
          <p:cNvPr id="15" name="テキスト ボックス 14">
            <a:extLst>
              <a:ext uri="{FF2B5EF4-FFF2-40B4-BE49-F238E27FC236}">
                <a16:creationId xmlns:a16="http://schemas.microsoft.com/office/drawing/2014/main" id="{14E22EEC-4E55-209B-0417-C7D0B05DF2EE}"/>
              </a:ext>
            </a:extLst>
          </p:cNvPr>
          <p:cNvSpPr txBox="1"/>
          <p:nvPr/>
        </p:nvSpPr>
        <p:spPr>
          <a:xfrm>
            <a:off x="770715" y="4370603"/>
            <a:ext cx="2594277" cy="954107"/>
          </a:xfrm>
          <a:prstGeom prst="rect">
            <a:avLst/>
          </a:prstGeom>
          <a:noFill/>
        </p:spPr>
        <p:txBody>
          <a:bodyPr wrap="square">
            <a:spAutoFit/>
          </a:bodyPr>
          <a:lstStyle/>
          <a:p>
            <a:pPr algn="ctr">
              <a:lnSpc>
                <a:spcPct val="100000"/>
              </a:lnSpc>
            </a:pPr>
            <a:r>
              <a:rPr kumimoji="1" lang="ja-JP" altLang="en-US" sz="2800"/>
              <a:t>出席だけ</a:t>
            </a:r>
            <a:br>
              <a:rPr kumimoji="1" lang="en-US" altLang="ja-JP" sz="2800" dirty="0"/>
            </a:br>
            <a:r>
              <a:rPr kumimoji="1" lang="ja-JP" altLang="en-US" sz="2800"/>
              <a:t>したい学生</a:t>
            </a:r>
            <a:endParaRPr kumimoji="1" lang="en-US" altLang="ja-JP" sz="1600" dirty="0"/>
          </a:p>
        </p:txBody>
      </p:sp>
      <p:sp>
        <p:nvSpPr>
          <p:cNvPr id="16" name="テキスト ボックス 15">
            <a:extLst>
              <a:ext uri="{FF2B5EF4-FFF2-40B4-BE49-F238E27FC236}">
                <a16:creationId xmlns:a16="http://schemas.microsoft.com/office/drawing/2014/main" id="{216B656B-85C0-C403-741A-36F39486E8D4}"/>
              </a:ext>
            </a:extLst>
          </p:cNvPr>
          <p:cNvSpPr txBox="1"/>
          <p:nvPr/>
        </p:nvSpPr>
        <p:spPr>
          <a:xfrm>
            <a:off x="3830835" y="2759945"/>
            <a:ext cx="3128339" cy="1200329"/>
          </a:xfrm>
          <a:prstGeom prst="rect">
            <a:avLst/>
          </a:prstGeom>
          <a:noFill/>
        </p:spPr>
        <p:txBody>
          <a:bodyPr wrap="square">
            <a:spAutoFit/>
          </a:bodyPr>
          <a:lstStyle/>
          <a:p>
            <a:pPr algn="ctr">
              <a:lnSpc>
                <a:spcPct val="100000"/>
              </a:lnSpc>
            </a:pPr>
            <a:r>
              <a:rPr lang="ja-JP" altLang="en-US" sz="2400" b="1"/>
              <a:t>履修</a:t>
            </a:r>
            <a:r>
              <a:rPr kumimoji="1" lang="ja-JP" altLang="en-US" sz="2400" b="1"/>
              <a:t>登録</a:t>
            </a:r>
            <a:r>
              <a:rPr kumimoji="1" lang="ja-JP" altLang="en-US" sz="2400"/>
              <a:t>する</a:t>
            </a:r>
            <a:endParaRPr kumimoji="1" lang="en-US" altLang="ja-JP" sz="2400" dirty="0"/>
          </a:p>
          <a:p>
            <a:pPr algn="ctr">
              <a:lnSpc>
                <a:spcPct val="100000"/>
              </a:lnSpc>
            </a:pPr>
            <a:r>
              <a:rPr lang="ja-JP" altLang="en-US" sz="2400"/>
              <a:t>（あるいは自動的に履修登録済み）</a:t>
            </a:r>
            <a:endParaRPr kumimoji="1" lang="en-US" altLang="ja-JP" sz="1400" dirty="0"/>
          </a:p>
        </p:txBody>
      </p:sp>
      <p:sp>
        <p:nvSpPr>
          <p:cNvPr id="17" name="テキスト ボックス 16">
            <a:extLst>
              <a:ext uri="{FF2B5EF4-FFF2-40B4-BE49-F238E27FC236}">
                <a16:creationId xmlns:a16="http://schemas.microsoft.com/office/drawing/2014/main" id="{887F3025-397C-CEAD-FD75-018F8693CE84}"/>
              </a:ext>
            </a:extLst>
          </p:cNvPr>
          <p:cNvSpPr txBox="1"/>
          <p:nvPr/>
        </p:nvSpPr>
        <p:spPr>
          <a:xfrm>
            <a:off x="7981620" y="3138065"/>
            <a:ext cx="3128339" cy="461665"/>
          </a:xfrm>
          <a:prstGeom prst="rect">
            <a:avLst/>
          </a:prstGeom>
          <a:noFill/>
        </p:spPr>
        <p:txBody>
          <a:bodyPr wrap="square">
            <a:spAutoFit/>
          </a:bodyPr>
          <a:lstStyle/>
          <a:p>
            <a:pPr algn="ctr">
              <a:lnSpc>
                <a:spcPct val="100000"/>
              </a:lnSpc>
            </a:pPr>
            <a:r>
              <a:rPr kumimoji="1" lang="ja-JP" altLang="en-US" sz="2400"/>
              <a:t>自動登録</a:t>
            </a:r>
            <a:endParaRPr kumimoji="1" lang="en-US" altLang="ja-JP" sz="1400" dirty="0"/>
          </a:p>
        </p:txBody>
      </p:sp>
      <p:sp>
        <p:nvSpPr>
          <p:cNvPr id="18" name="テキスト ボックス 17">
            <a:extLst>
              <a:ext uri="{FF2B5EF4-FFF2-40B4-BE49-F238E27FC236}">
                <a16:creationId xmlns:a16="http://schemas.microsoft.com/office/drawing/2014/main" id="{DA4C9541-E14E-8BF8-870E-D60C57DF0661}"/>
              </a:ext>
            </a:extLst>
          </p:cNvPr>
          <p:cNvSpPr txBox="1"/>
          <p:nvPr/>
        </p:nvSpPr>
        <p:spPr>
          <a:xfrm>
            <a:off x="3830835" y="4519650"/>
            <a:ext cx="3128339" cy="461665"/>
          </a:xfrm>
          <a:prstGeom prst="rect">
            <a:avLst/>
          </a:prstGeom>
          <a:noFill/>
        </p:spPr>
        <p:txBody>
          <a:bodyPr wrap="square">
            <a:spAutoFit/>
          </a:bodyPr>
          <a:lstStyle/>
          <a:p>
            <a:pPr algn="ctr">
              <a:lnSpc>
                <a:spcPct val="100000"/>
              </a:lnSpc>
            </a:pPr>
            <a:r>
              <a:rPr kumimoji="1" lang="ja-JP" altLang="en-US" sz="2400">
                <a:solidFill>
                  <a:schemeClr val="bg1"/>
                </a:solidFill>
              </a:rPr>
              <a:t>登録しない</a:t>
            </a:r>
            <a:endParaRPr kumimoji="1" lang="en-US" altLang="ja-JP" sz="1400" dirty="0">
              <a:solidFill>
                <a:schemeClr val="bg1"/>
              </a:solidFill>
            </a:endParaRPr>
          </a:p>
        </p:txBody>
      </p:sp>
      <p:sp>
        <p:nvSpPr>
          <p:cNvPr id="19" name="テキスト ボックス 18">
            <a:extLst>
              <a:ext uri="{FF2B5EF4-FFF2-40B4-BE49-F238E27FC236}">
                <a16:creationId xmlns:a16="http://schemas.microsoft.com/office/drawing/2014/main" id="{AEC317F6-FADA-3165-4DEC-2D123BE8FB94}"/>
              </a:ext>
            </a:extLst>
          </p:cNvPr>
          <p:cNvSpPr txBox="1"/>
          <p:nvPr/>
        </p:nvSpPr>
        <p:spPr>
          <a:xfrm>
            <a:off x="7471238" y="4321835"/>
            <a:ext cx="4330618" cy="1015663"/>
          </a:xfrm>
          <a:prstGeom prst="rect">
            <a:avLst/>
          </a:prstGeom>
          <a:noFill/>
        </p:spPr>
        <p:txBody>
          <a:bodyPr wrap="square">
            <a:spAutoFit/>
          </a:bodyPr>
          <a:lstStyle/>
          <a:p>
            <a:pPr marL="342900" indent="-342900">
              <a:lnSpc>
                <a:spcPct val="100000"/>
              </a:lnSpc>
              <a:buFont typeface="Arial" panose="020B0604020202020204" pitchFamily="34" charset="0"/>
              <a:buChar char="•"/>
            </a:pPr>
            <a:r>
              <a:rPr kumimoji="1" lang="ja-JP" altLang="en-US" sz="2000"/>
              <a:t>担当教員が許可設定済みのコースでは</a:t>
            </a:r>
            <a:r>
              <a:rPr lang="ja-JP" altLang="en-US" sz="2000" b="1">
                <a:solidFill>
                  <a:srgbClr val="FF0000"/>
                </a:solidFill>
              </a:rPr>
              <a:t>学生が自己登録</a:t>
            </a:r>
            <a:r>
              <a:rPr lang="ja-JP" altLang="en-US" sz="2000"/>
              <a:t>できる</a:t>
            </a:r>
            <a:endParaRPr lang="en-US" altLang="ja-JP" sz="20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2000" b="1">
                <a:solidFill>
                  <a:srgbClr val="FF0000"/>
                </a:solidFill>
              </a:rPr>
              <a:t>担当教員が直接登録する</a:t>
            </a:r>
            <a:endParaRPr kumimoji="1" lang="en-US" altLang="ja-JP" sz="2000" dirty="0"/>
          </a:p>
        </p:txBody>
      </p:sp>
      <p:sp>
        <p:nvSpPr>
          <p:cNvPr id="20" name="四角形: 角を丸くする 6">
            <a:extLst>
              <a:ext uri="{FF2B5EF4-FFF2-40B4-BE49-F238E27FC236}">
                <a16:creationId xmlns:a16="http://schemas.microsoft.com/office/drawing/2014/main" id="{9FE6B843-5A43-C200-EA09-303C23490036}"/>
              </a:ext>
            </a:extLst>
          </p:cNvPr>
          <p:cNvSpPr/>
          <p:nvPr/>
        </p:nvSpPr>
        <p:spPr>
          <a:xfrm>
            <a:off x="7166921" y="5555193"/>
            <a:ext cx="4784034" cy="842634"/>
          </a:xfrm>
          <a:prstGeom prst="roundRect">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1" name="テキスト ボックス 20">
            <a:extLst>
              <a:ext uri="{FF2B5EF4-FFF2-40B4-BE49-F238E27FC236}">
                <a16:creationId xmlns:a16="http://schemas.microsoft.com/office/drawing/2014/main" id="{8BE50EDA-6E0C-D476-EDE8-C01A3CE3EEBC}"/>
              </a:ext>
            </a:extLst>
          </p:cNvPr>
          <p:cNvSpPr txBox="1"/>
          <p:nvPr/>
        </p:nvSpPr>
        <p:spPr>
          <a:xfrm>
            <a:off x="7203497" y="5603084"/>
            <a:ext cx="4784034" cy="830997"/>
          </a:xfrm>
          <a:prstGeom prst="rect">
            <a:avLst/>
          </a:prstGeom>
          <a:noFill/>
        </p:spPr>
        <p:txBody>
          <a:bodyPr wrap="square" rtlCol="0">
            <a:spAutoFit/>
          </a:bodyPr>
          <a:lstStyle/>
          <a:p>
            <a:r>
              <a:rPr kumimoji="1" lang="ja-JP" altLang="en-US" sz="1600" b="1" dirty="0">
                <a:solidFill>
                  <a:schemeClr val="bg1"/>
                </a:solidFill>
              </a:rPr>
              <a:t>学生なら誰で</a:t>
            </a:r>
            <a:r>
              <a:rPr lang="ja-JP" altLang="en-US" sz="1600" b="1" dirty="0">
                <a:solidFill>
                  <a:schemeClr val="bg1"/>
                </a:solidFill>
              </a:rPr>
              <a:t>も</a:t>
            </a:r>
            <a:r>
              <a:rPr kumimoji="1" lang="ja-JP" altLang="en-US" sz="1600" b="1" dirty="0">
                <a:solidFill>
                  <a:schemeClr val="bg1"/>
                </a:solidFill>
              </a:rPr>
              <a:t>授業の配布</a:t>
            </a:r>
            <a:r>
              <a:rPr kumimoji="1" lang="ja-JP" altLang="en-US" sz="1600" b="1">
                <a:solidFill>
                  <a:schemeClr val="bg1"/>
                </a:solidFill>
              </a:rPr>
              <a:t>資料を閲覧</a:t>
            </a:r>
            <a:r>
              <a:rPr kumimoji="1" lang="ja-JP" altLang="en-US" sz="1600" b="1" dirty="0">
                <a:solidFill>
                  <a:schemeClr val="bg1"/>
                </a:solidFill>
              </a:rPr>
              <a:t>できる状態が望ましく</a:t>
            </a:r>
            <a:r>
              <a:rPr kumimoji="1" lang="ja-JP" altLang="en-US" sz="1600" b="1">
                <a:solidFill>
                  <a:schemeClr val="bg1"/>
                </a:solidFill>
              </a:rPr>
              <a:t>ないという</a:t>
            </a:r>
            <a:r>
              <a:rPr kumimoji="1" lang="ja-JP" altLang="en-US" sz="1600" b="1" dirty="0">
                <a:solidFill>
                  <a:schemeClr val="bg1"/>
                </a:solidFill>
              </a:rPr>
              <a:t>授業もあるため、</a:t>
            </a:r>
            <a:endParaRPr lang="en-US" altLang="ja-JP" sz="1600" b="1" dirty="0">
              <a:solidFill>
                <a:schemeClr val="bg1"/>
              </a:solidFill>
            </a:endParaRPr>
          </a:p>
          <a:p>
            <a:r>
              <a:rPr kumimoji="1" lang="ja-JP" altLang="en-US" sz="1600" b="1" dirty="0">
                <a:solidFill>
                  <a:schemeClr val="bg1"/>
                </a:solidFill>
              </a:rPr>
              <a:t>このような設定が存在します</a:t>
            </a:r>
          </a:p>
        </p:txBody>
      </p:sp>
      <p:sp>
        <p:nvSpPr>
          <p:cNvPr id="22" name="右矢印 21">
            <a:extLst>
              <a:ext uri="{FF2B5EF4-FFF2-40B4-BE49-F238E27FC236}">
                <a16:creationId xmlns:a16="http://schemas.microsoft.com/office/drawing/2014/main" id="{DC8AFB44-3D47-D7C1-558B-AFBC30ABE9AA}"/>
              </a:ext>
            </a:extLst>
          </p:cNvPr>
          <p:cNvSpPr/>
          <p:nvPr/>
        </p:nvSpPr>
        <p:spPr>
          <a:xfrm>
            <a:off x="7032326" y="3141113"/>
            <a:ext cx="720695" cy="429751"/>
          </a:xfrm>
          <a:prstGeom prst="rightArrow">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グラフィックス 23" descr="男性の集団 単色塗りつぶし">
            <a:extLst>
              <a:ext uri="{FF2B5EF4-FFF2-40B4-BE49-F238E27FC236}">
                <a16:creationId xmlns:a16="http://schemas.microsoft.com/office/drawing/2014/main" id="{A358B863-7028-4A77-0790-5E83E326E2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515" y="2871384"/>
            <a:ext cx="728056" cy="728056"/>
          </a:xfrm>
          <a:prstGeom prst="rect">
            <a:avLst/>
          </a:prstGeom>
        </p:spPr>
      </p:pic>
      <p:pic>
        <p:nvPicPr>
          <p:cNvPr id="25" name="グラフィックス 24" descr="男性の集団 単色塗りつぶし">
            <a:extLst>
              <a:ext uri="{FF2B5EF4-FFF2-40B4-BE49-F238E27FC236}">
                <a16:creationId xmlns:a16="http://schemas.microsoft.com/office/drawing/2014/main" id="{572937AF-57B3-2F78-1005-7C2047BC10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216" y="4370603"/>
            <a:ext cx="728056" cy="728056"/>
          </a:xfrm>
          <a:prstGeom prst="rect">
            <a:avLst/>
          </a:prstGeom>
        </p:spPr>
      </p:pic>
      <p:sp>
        <p:nvSpPr>
          <p:cNvPr id="30" name="三角形 29">
            <a:extLst>
              <a:ext uri="{FF2B5EF4-FFF2-40B4-BE49-F238E27FC236}">
                <a16:creationId xmlns:a16="http://schemas.microsoft.com/office/drawing/2014/main" id="{78DCC828-7C71-7641-47D1-09BD390A8325}"/>
              </a:ext>
            </a:extLst>
          </p:cNvPr>
          <p:cNvSpPr/>
          <p:nvPr/>
        </p:nvSpPr>
        <p:spPr>
          <a:xfrm>
            <a:off x="7594525" y="5283463"/>
            <a:ext cx="158496" cy="271730"/>
          </a:xfrm>
          <a:prstGeom prst="triangle">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8797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28F1E-9FC6-06E3-2145-1C57475CFE2D}"/>
              </a:ext>
            </a:extLst>
          </p:cNvPr>
          <p:cNvSpPr>
            <a:spLocks noGrp="1"/>
          </p:cNvSpPr>
          <p:nvPr>
            <p:ph type="title"/>
          </p:nvPr>
        </p:nvSpPr>
        <p:spPr/>
        <p:txBody>
          <a:bodyPr/>
          <a:lstStyle/>
          <a:p>
            <a:r>
              <a:rPr kumimoji="1" lang="ja-JP" altLang="en-US" dirty="0"/>
              <a:t>授業担当教員が</a:t>
            </a:r>
            <a:r>
              <a:rPr kumimoji="1" lang="en-US" altLang="ja-JP" b="1" dirty="0"/>
              <a:t>UTOL</a:t>
            </a:r>
            <a:r>
              <a:rPr kumimoji="1" lang="ja-JP" altLang="en-US" b="1" dirty="0"/>
              <a:t>でできる</a:t>
            </a:r>
            <a:r>
              <a:rPr kumimoji="1" lang="ja-JP" altLang="en-US" dirty="0"/>
              <a:t>こと</a:t>
            </a:r>
          </a:p>
        </p:txBody>
      </p:sp>
      <p:sp>
        <p:nvSpPr>
          <p:cNvPr id="3" name="コンテンツ プレースホルダー 2">
            <a:extLst>
              <a:ext uri="{FF2B5EF4-FFF2-40B4-BE49-F238E27FC236}">
                <a16:creationId xmlns:a16="http://schemas.microsoft.com/office/drawing/2014/main" id="{B7675BA7-6A09-56DE-240D-20DC08C8027E}"/>
              </a:ext>
            </a:extLst>
          </p:cNvPr>
          <p:cNvSpPr>
            <a:spLocks noGrp="1"/>
          </p:cNvSpPr>
          <p:nvPr>
            <p:ph idx="1"/>
          </p:nvPr>
        </p:nvSpPr>
        <p:spPr/>
        <p:txBody>
          <a:bodyPr>
            <a:normAutofit fontScale="85000" lnSpcReduction="20000"/>
          </a:bodyPr>
          <a:lstStyle/>
          <a:p>
            <a:pPr>
              <a:lnSpc>
                <a:spcPct val="110000"/>
              </a:lnSpc>
            </a:pPr>
            <a:r>
              <a:rPr kumimoji="1" lang="en-US" altLang="ja-JP" dirty="0"/>
              <a:t>(</a:t>
            </a:r>
            <a:r>
              <a:rPr kumimoji="1" lang="ja-JP" altLang="en-US"/>
              <a:t>授業</a:t>
            </a:r>
            <a:r>
              <a:rPr kumimoji="1" lang="ja-JP" altLang="en-US" dirty="0"/>
              <a:t>に学生</a:t>
            </a:r>
            <a:r>
              <a:rPr kumimoji="1" lang="ja-JP" altLang="en-US"/>
              <a:t>を招待・登録する</a:t>
            </a:r>
            <a:r>
              <a:rPr kumimoji="1" lang="en-US" altLang="ja-JP" dirty="0"/>
              <a:t>)</a:t>
            </a:r>
            <a:endParaRPr lang="en-US" altLang="ja-JP" dirty="0"/>
          </a:p>
          <a:p>
            <a:pPr lvl="1">
              <a:lnSpc>
                <a:spcPct val="110000"/>
              </a:lnSpc>
            </a:pPr>
            <a:r>
              <a:rPr kumimoji="1" lang="ja-JP" altLang="en-US"/>
              <a:t>ただし，前ページの範囲に限る</a:t>
            </a:r>
            <a:endParaRPr kumimoji="1" lang="en-US" altLang="ja-JP" dirty="0"/>
          </a:p>
          <a:p>
            <a:pPr>
              <a:lnSpc>
                <a:spcPct val="110000"/>
              </a:lnSpc>
            </a:pPr>
            <a:r>
              <a:rPr kumimoji="1" lang="ja-JP" altLang="en-US"/>
              <a:t>学生</a:t>
            </a:r>
            <a:r>
              <a:rPr kumimoji="1" lang="ja-JP" altLang="en-US" dirty="0"/>
              <a:t>にオンライン授業の情報を知らせる</a:t>
            </a:r>
            <a:endParaRPr kumimoji="1" lang="en-US" altLang="ja-JP" dirty="0"/>
          </a:p>
          <a:p>
            <a:pPr>
              <a:lnSpc>
                <a:spcPct val="110000"/>
              </a:lnSpc>
            </a:pPr>
            <a:r>
              <a:rPr kumimoji="1" lang="ja-JP" altLang="en-US"/>
              <a:t>「メッセージ」「お知らせ」で登録</a:t>
            </a:r>
            <a:r>
              <a:rPr kumimoji="1" lang="ja-JP" altLang="en-US" dirty="0"/>
              <a:t>している学生や</a:t>
            </a:r>
            <a:r>
              <a:rPr kumimoji="1" lang="en-US" altLang="ja-JP" dirty="0"/>
              <a:t>TA</a:t>
            </a:r>
            <a:r>
              <a:rPr kumimoji="1" lang="ja-JP" altLang="en-US" dirty="0"/>
              <a:t>とのメッセージ（または全体通知）の送受信</a:t>
            </a:r>
            <a:endParaRPr lang="en-US" altLang="ja-JP" dirty="0"/>
          </a:p>
          <a:p>
            <a:pPr>
              <a:lnSpc>
                <a:spcPct val="110000"/>
              </a:lnSpc>
            </a:pPr>
            <a:r>
              <a:rPr kumimoji="1" lang="ja-JP" altLang="en-US"/>
              <a:t>「課題」で課題を作成</a:t>
            </a:r>
            <a:r>
              <a:rPr kumimoji="1" lang="ja-JP" altLang="en-US" dirty="0"/>
              <a:t>し，共有し，提出させ，評価する</a:t>
            </a:r>
            <a:endParaRPr kumimoji="1" lang="en-US" altLang="ja-JP" dirty="0"/>
          </a:p>
          <a:p>
            <a:pPr>
              <a:lnSpc>
                <a:spcPct val="110000"/>
              </a:lnSpc>
            </a:pPr>
            <a:r>
              <a:rPr kumimoji="1" lang="ja-JP" altLang="en-US"/>
              <a:t>「教材」で学生に資料を配付する</a:t>
            </a:r>
            <a:endParaRPr lang="en-US" altLang="ja-JP" dirty="0"/>
          </a:p>
          <a:p>
            <a:pPr>
              <a:lnSpc>
                <a:spcPct val="110000"/>
              </a:lnSpc>
            </a:pPr>
            <a:r>
              <a:rPr kumimoji="1" lang="ja-JP" altLang="en-US"/>
              <a:t>「出席管理」で出席を</a:t>
            </a:r>
            <a:r>
              <a:rPr kumimoji="1" lang="ja-JP" altLang="en-US" dirty="0"/>
              <a:t>取る</a:t>
            </a:r>
            <a:endParaRPr lang="en-US" altLang="ja-JP" dirty="0"/>
          </a:p>
          <a:p>
            <a:pPr>
              <a:lnSpc>
                <a:spcPct val="110000"/>
              </a:lnSpc>
            </a:pPr>
            <a:r>
              <a:rPr kumimoji="1" lang="ja-JP" altLang="en-US"/>
              <a:t>「掲示板」で</a:t>
            </a:r>
            <a:r>
              <a:rPr kumimoji="1" lang="ja-JP" altLang="en-US" dirty="0"/>
              <a:t>の意見交換</a:t>
            </a:r>
            <a:endParaRPr lang="en-US" altLang="ja-JP" dirty="0"/>
          </a:p>
          <a:p>
            <a:pPr>
              <a:lnSpc>
                <a:spcPct val="110000"/>
              </a:lnSpc>
            </a:pPr>
            <a:r>
              <a:rPr kumimoji="1" lang="ja-JP" altLang="en-US"/>
              <a:t>「更新通知」を</a:t>
            </a:r>
            <a:r>
              <a:rPr kumimoji="1" lang="ja-JP" altLang="en-US" dirty="0"/>
              <a:t>受信する</a:t>
            </a:r>
            <a:endParaRPr lang="en-US" altLang="ja-JP" dirty="0"/>
          </a:p>
          <a:p>
            <a:pPr lvl="1">
              <a:lnSpc>
                <a:spcPct val="110000"/>
              </a:lnSpc>
            </a:pPr>
            <a:r>
              <a:rPr kumimoji="1" lang="ja-JP" altLang="en-US" dirty="0"/>
              <a:t>メール、</a:t>
            </a:r>
            <a:r>
              <a:rPr kumimoji="1" lang="en-US" altLang="ja-JP" dirty="0"/>
              <a:t>LINE</a:t>
            </a:r>
            <a:r>
              <a:rPr kumimoji="1" lang="ja-JP" altLang="en-US" dirty="0"/>
              <a:t>、</a:t>
            </a:r>
            <a:r>
              <a:rPr kumimoji="1" lang="en-US" altLang="ja-JP" dirty="0" err="1"/>
              <a:t>UTokyo</a:t>
            </a:r>
            <a:r>
              <a:rPr kumimoji="1" lang="en-US" altLang="ja-JP" dirty="0"/>
              <a:t> Slack </a:t>
            </a:r>
            <a:r>
              <a:rPr lang="ja-JP" altLang="en-US" dirty="0"/>
              <a:t>を通じて可能</a:t>
            </a:r>
            <a:endParaRPr lang="en-US" altLang="ja-JP" dirty="0"/>
          </a:p>
          <a:p>
            <a:pPr lvl="1">
              <a:lnSpc>
                <a:spcPct val="110000"/>
              </a:lnSpc>
            </a:pPr>
            <a:r>
              <a:rPr lang="en" altLang="ja-JP" dirty="0"/>
              <a:t>https://</a:t>
            </a:r>
            <a:r>
              <a:rPr lang="en" altLang="ja-JP" dirty="0" err="1"/>
              <a:t>utelecon.adm.u-tokyo.ac.jp</a:t>
            </a:r>
            <a:r>
              <a:rPr lang="en" altLang="ja-JP" dirty="0"/>
              <a:t>/</a:t>
            </a:r>
            <a:r>
              <a:rPr lang="en" altLang="ja-JP" dirty="0" err="1"/>
              <a:t>utol</a:t>
            </a:r>
            <a:r>
              <a:rPr lang="en" altLang="ja-JP" dirty="0"/>
              <a:t>/notification/</a:t>
            </a:r>
            <a:endParaRPr lang="ja-JP" altLang="en-US" dirty="0"/>
          </a:p>
          <a:p>
            <a:pPr marL="457200" lvl="1" indent="0">
              <a:lnSpc>
                <a:spcPct val="110000"/>
              </a:lnSpc>
              <a:buNone/>
            </a:pPr>
            <a:endParaRPr kumimoji="1" lang="ja-JP" altLang="en-US" dirty="0"/>
          </a:p>
        </p:txBody>
      </p:sp>
      <p:sp>
        <p:nvSpPr>
          <p:cNvPr id="4" name="日付プレースホルダー 3">
            <a:extLst>
              <a:ext uri="{FF2B5EF4-FFF2-40B4-BE49-F238E27FC236}">
                <a16:creationId xmlns:a16="http://schemas.microsoft.com/office/drawing/2014/main" id="{3274AEB6-84A9-12DD-24DD-53006D9A0764}"/>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63426E74-5A47-CC84-995B-5AA7492F8C9C}"/>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B0876DE0-2914-6059-707C-C29B434A27C7}"/>
              </a:ext>
            </a:extLst>
          </p:cNvPr>
          <p:cNvSpPr>
            <a:spLocks noGrp="1"/>
          </p:cNvSpPr>
          <p:nvPr>
            <p:ph type="sldNum" sz="quarter" idx="12"/>
          </p:nvPr>
        </p:nvSpPr>
        <p:spPr/>
        <p:txBody>
          <a:bodyPr/>
          <a:lstStyle/>
          <a:p>
            <a:fld id="{238D974C-B194-4AA9-B594-062E052A82EF}" type="slidenum">
              <a:rPr kumimoji="1" lang="ja-JP" altLang="en-US" smtClean="0"/>
              <a:t>18</a:t>
            </a:fld>
            <a:endParaRPr kumimoji="1" lang="ja-JP" altLang="en-US"/>
          </a:p>
        </p:txBody>
      </p:sp>
      <p:pic>
        <p:nvPicPr>
          <p:cNvPr id="7" name="図 6" descr="アイコン&#10;&#10;自動的に生成された説明">
            <a:extLst>
              <a:ext uri="{FF2B5EF4-FFF2-40B4-BE49-F238E27FC236}">
                <a16:creationId xmlns:a16="http://schemas.microsoft.com/office/drawing/2014/main" id="{195DFF26-AB00-DF22-8C2D-48E018CBC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560223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2B29BA90-51EA-D1E9-5293-EA38952B3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05" y="1444370"/>
            <a:ext cx="8809314" cy="4813336"/>
          </a:xfrm>
          <a:prstGeom prst="rect">
            <a:avLst/>
          </a:prstGeom>
        </p:spPr>
      </p:pic>
      <p:pic>
        <p:nvPicPr>
          <p:cNvPr id="20" name="図 19">
            <a:extLst>
              <a:ext uri="{FF2B5EF4-FFF2-40B4-BE49-F238E27FC236}">
                <a16:creationId xmlns:a16="http://schemas.microsoft.com/office/drawing/2014/main" id="{2DFEAFAA-EDEA-6071-3334-9F5ED64A2510}"/>
              </a:ext>
            </a:extLst>
          </p:cNvPr>
          <p:cNvPicPr>
            <a:picLocks noChangeAspect="1"/>
          </p:cNvPicPr>
          <p:nvPr/>
        </p:nvPicPr>
        <p:blipFill>
          <a:blip r:embed="rId3"/>
          <a:stretch>
            <a:fillRect/>
          </a:stretch>
        </p:blipFill>
        <p:spPr>
          <a:xfrm>
            <a:off x="5562600" y="2005104"/>
            <a:ext cx="4848902" cy="2581635"/>
          </a:xfrm>
          <a:prstGeom prst="rect">
            <a:avLst/>
          </a:prstGeom>
          <a:ln w="28575">
            <a:solidFill>
              <a:schemeClr val="tx1"/>
            </a:solidFill>
          </a:ln>
        </p:spPr>
      </p:pic>
      <p:sp>
        <p:nvSpPr>
          <p:cNvPr id="2" name="タイトル 1">
            <a:extLst>
              <a:ext uri="{FF2B5EF4-FFF2-40B4-BE49-F238E27FC236}">
                <a16:creationId xmlns:a16="http://schemas.microsoft.com/office/drawing/2014/main" id="{449DD606-1C68-E1FE-0141-29ECDF9C9FD7}"/>
              </a:ext>
            </a:extLst>
          </p:cNvPr>
          <p:cNvSpPr>
            <a:spLocks noGrp="1"/>
          </p:cNvSpPr>
          <p:nvPr>
            <p:ph type="title"/>
          </p:nvPr>
        </p:nvSpPr>
        <p:spPr/>
        <p:txBody>
          <a:bodyPr/>
          <a:lstStyle/>
          <a:p>
            <a:r>
              <a:rPr kumimoji="1" lang="en-US" altLang="ja-JP" dirty="0"/>
              <a:t>UTOL: </a:t>
            </a:r>
            <a:r>
              <a:rPr kumimoji="1" lang="ja-JP" altLang="en-US" dirty="0"/>
              <a:t>詳細マニュアル</a:t>
            </a:r>
          </a:p>
        </p:txBody>
      </p:sp>
      <p:sp>
        <p:nvSpPr>
          <p:cNvPr id="4" name="日付プレースホルダー 3">
            <a:extLst>
              <a:ext uri="{FF2B5EF4-FFF2-40B4-BE49-F238E27FC236}">
                <a16:creationId xmlns:a16="http://schemas.microsoft.com/office/drawing/2014/main" id="{CE45F5C6-BDFD-8549-D51C-ECAC787CAD74}"/>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C9998EA3-41F8-C3EF-4EB5-7A80844FBC72}"/>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0E4291AF-3DB9-470D-0FA6-B06AF2395203}"/>
              </a:ext>
            </a:extLst>
          </p:cNvPr>
          <p:cNvSpPr>
            <a:spLocks noGrp="1"/>
          </p:cNvSpPr>
          <p:nvPr>
            <p:ph type="sldNum" sz="quarter" idx="12"/>
          </p:nvPr>
        </p:nvSpPr>
        <p:spPr/>
        <p:txBody>
          <a:bodyPr/>
          <a:lstStyle/>
          <a:p>
            <a:fld id="{238D974C-B194-4AA9-B594-062E052A82EF}" type="slidenum">
              <a:rPr kumimoji="1" lang="ja-JP" altLang="en-US" smtClean="0"/>
              <a:t>19</a:t>
            </a:fld>
            <a:endParaRPr kumimoji="1" lang="ja-JP" altLang="en-US"/>
          </a:p>
        </p:txBody>
      </p:sp>
      <p:sp>
        <p:nvSpPr>
          <p:cNvPr id="3" name="四角形: 角を丸くする 2">
            <a:extLst>
              <a:ext uri="{FF2B5EF4-FFF2-40B4-BE49-F238E27FC236}">
                <a16:creationId xmlns:a16="http://schemas.microsoft.com/office/drawing/2014/main" id="{F02C6E98-5EAA-E59F-D682-FC8DD83D0C3E}"/>
              </a:ext>
            </a:extLst>
          </p:cNvPr>
          <p:cNvSpPr/>
          <p:nvPr/>
        </p:nvSpPr>
        <p:spPr>
          <a:xfrm>
            <a:off x="5655757" y="1535545"/>
            <a:ext cx="724710" cy="3238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46E2AC3-FB78-5F78-2DD1-96DC637AD2A4}"/>
              </a:ext>
            </a:extLst>
          </p:cNvPr>
          <p:cNvSpPr txBox="1"/>
          <p:nvPr/>
        </p:nvSpPr>
        <p:spPr>
          <a:xfrm>
            <a:off x="4082625" y="1028038"/>
            <a:ext cx="3877985" cy="369332"/>
          </a:xfrm>
          <a:prstGeom prst="rect">
            <a:avLst/>
          </a:prstGeom>
          <a:noFill/>
        </p:spPr>
        <p:txBody>
          <a:bodyPr wrap="none" lIns="91440" tIns="45720" rIns="91440" bIns="45720" rtlCol="0" anchor="t">
            <a:spAutoFit/>
          </a:bodyPr>
          <a:lstStyle/>
          <a:p>
            <a:r>
              <a:rPr kumimoji="1" lang="ja-JP" altLang="en-US" dirty="0">
                <a:solidFill>
                  <a:srgbClr val="FF0000"/>
                </a:solidFill>
                <a:ea typeface="メイリオ"/>
              </a:rPr>
              <a:t>マニュアルはここから</a:t>
            </a:r>
            <a:r>
              <a:rPr kumimoji="1" lang="ja-JP" altLang="en-US" dirty="0">
                <a:solidFill>
                  <a:srgbClr val="FF0000"/>
                </a:solidFill>
                <a:ea typeface="メイリオ"/>
                <a:cs typeface="Calibri"/>
              </a:rPr>
              <a:t>参照できます</a:t>
            </a:r>
            <a:endParaRPr kumimoji="1" lang="en-US" altLang="ja-JP" dirty="0">
              <a:solidFill>
                <a:srgbClr val="FF0000"/>
              </a:solidFill>
              <a:ea typeface="メイリオ"/>
            </a:endParaRPr>
          </a:p>
        </p:txBody>
      </p:sp>
      <p:sp>
        <p:nvSpPr>
          <p:cNvPr id="8" name="二等辺三角形 7">
            <a:extLst>
              <a:ext uri="{FF2B5EF4-FFF2-40B4-BE49-F238E27FC236}">
                <a16:creationId xmlns:a16="http://schemas.microsoft.com/office/drawing/2014/main" id="{9044AA38-C67B-077B-86A2-F3433C1A7947}"/>
              </a:ext>
            </a:extLst>
          </p:cNvPr>
          <p:cNvSpPr/>
          <p:nvPr/>
        </p:nvSpPr>
        <p:spPr>
          <a:xfrm rot="10800000">
            <a:off x="5942889" y="1345229"/>
            <a:ext cx="153855" cy="132634"/>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DE238B01-1B4A-53DA-87C9-C38FBDB3C604}"/>
              </a:ext>
            </a:extLst>
          </p:cNvPr>
          <p:cNvSpPr/>
          <p:nvPr/>
        </p:nvSpPr>
        <p:spPr>
          <a:xfrm>
            <a:off x="7249410" y="3164513"/>
            <a:ext cx="2088292" cy="124871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911ECBB3-C11B-19F3-85F5-8067B11A0DBD}"/>
              </a:ext>
            </a:extLst>
          </p:cNvPr>
          <p:cNvSpPr/>
          <p:nvPr/>
        </p:nvSpPr>
        <p:spPr>
          <a:xfrm>
            <a:off x="6380467" y="1801339"/>
            <a:ext cx="1580144" cy="1332000"/>
          </a:xfrm>
          <a:custGeom>
            <a:avLst/>
            <a:gdLst>
              <a:gd name="connsiteX0" fmla="*/ 0 w 2088292"/>
              <a:gd name="connsiteY0" fmla="*/ 0 h 1285103"/>
              <a:gd name="connsiteX1" fmla="*/ 2088292 w 2088292"/>
              <a:gd name="connsiteY1" fmla="*/ 0 h 1285103"/>
              <a:gd name="connsiteX2" fmla="*/ 2088292 w 2088292"/>
              <a:gd name="connsiteY2" fmla="*/ 1285103 h 1285103"/>
            </a:gdLst>
            <a:ahLst/>
            <a:cxnLst>
              <a:cxn ang="0">
                <a:pos x="connsiteX0" y="connsiteY0"/>
              </a:cxn>
              <a:cxn ang="0">
                <a:pos x="connsiteX1" y="connsiteY1"/>
              </a:cxn>
              <a:cxn ang="0">
                <a:pos x="connsiteX2" y="connsiteY2"/>
              </a:cxn>
            </a:cxnLst>
            <a:rect l="l" t="t" r="r" b="b"/>
            <a:pathLst>
              <a:path w="2088292" h="1285103">
                <a:moveTo>
                  <a:pt x="0" y="0"/>
                </a:moveTo>
                <a:lnTo>
                  <a:pt x="2088292" y="0"/>
                </a:lnTo>
                <a:lnTo>
                  <a:pt x="2088292" y="1285103"/>
                </a:lnTo>
              </a:path>
            </a:pathLst>
          </a:custGeom>
          <a:noFill/>
          <a:ln w="28575">
            <a:solidFill>
              <a:srgbClr val="FF0000"/>
            </a:solidFill>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アイコン&#10;&#10;自動的に生成された説明">
            <a:extLst>
              <a:ext uri="{FF2B5EF4-FFF2-40B4-BE49-F238E27FC236}">
                <a16:creationId xmlns:a16="http://schemas.microsoft.com/office/drawing/2014/main" id="{EB0564D7-1E39-1B24-7153-26B4A3564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302469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C5A5F226-0A09-6781-2A5D-BC255A9D9FB9}"/>
              </a:ext>
            </a:extLst>
          </p:cNvPr>
          <p:cNvSpPr/>
          <p:nvPr/>
        </p:nvSpPr>
        <p:spPr>
          <a:xfrm>
            <a:off x="1119116" y="2873829"/>
            <a:ext cx="10234684" cy="33086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14F3E98-1F4E-8B31-C1AB-29C36D47089E}"/>
              </a:ext>
            </a:extLst>
          </p:cNvPr>
          <p:cNvSpPr txBox="1"/>
          <p:nvPr/>
        </p:nvSpPr>
        <p:spPr>
          <a:xfrm>
            <a:off x="9499124" y="5240030"/>
            <a:ext cx="1073755" cy="523220"/>
          </a:xfrm>
          <a:prstGeom prst="rect">
            <a:avLst/>
          </a:prstGeom>
          <a:noFill/>
        </p:spPr>
        <p:txBody>
          <a:bodyPr wrap="none" rtlCol="0">
            <a:spAutoFit/>
          </a:bodyPr>
          <a:lstStyle/>
          <a:p>
            <a:r>
              <a:rPr kumimoji="1" lang="en-US" altLang="ja-JP" sz="2800" b="1">
                <a:solidFill>
                  <a:schemeClr val="accent6"/>
                </a:solidFill>
              </a:rPr>
              <a:t>Part II</a:t>
            </a:r>
            <a:endParaRPr kumimoji="1" lang="ja-JP" altLang="en-US" sz="2800" b="1">
              <a:solidFill>
                <a:schemeClr val="accent6"/>
              </a:solidFill>
            </a:endParaRPr>
          </a:p>
        </p:txBody>
      </p:sp>
      <p:sp>
        <p:nvSpPr>
          <p:cNvPr id="9" name="四角形: 角を丸くする 8">
            <a:extLst>
              <a:ext uri="{FF2B5EF4-FFF2-40B4-BE49-F238E27FC236}">
                <a16:creationId xmlns:a16="http://schemas.microsoft.com/office/drawing/2014/main" id="{781D4D54-6ED9-52F6-26F3-26FA7DE89775}"/>
              </a:ext>
            </a:extLst>
          </p:cNvPr>
          <p:cNvSpPr/>
          <p:nvPr/>
        </p:nvSpPr>
        <p:spPr>
          <a:xfrm>
            <a:off x="1273800" y="5177642"/>
            <a:ext cx="7494864" cy="854668"/>
          </a:xfrm>
          <a:prstGeom prst="round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ABB208D7-767E-B4D9-1205-BF09400DA1F6}"/>
              </a:ext>
            </a:extLst>
          </p:cNvPr>
          <p:cNvCxnSpPr/>
          <p:nvPr/>
        </p:nvCxnSpPr>
        <p:spPr>
          <a:xfrm>
            <a:off x="8768664" y="5509260"/>
            <a:ext cx="771576" cy="0"/>
          </a:xfrm>
          <a:prstGeom prst="straightConnector1">
            <a:avLst/>
          </a:prstGeom>
          <a:ln w="28575">
            <a:solidFill>
              <a:schemeClr val="accent6"/>
            </a:solidFill>
            <a:headEnd type="none" w="med" len="med"/>
            <a:tailEnd type="arrow" w="lg" len="lg"/>
          </a:ln>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はじめに</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marL="0" indent="0">
              <a:lnSpc>
                <a:spcPct val="100000"/>
              </a:lnSpc>
              <a:buNone/>
            </a:pPr>
            <a:r>
              <a:rPr kumimoji="1" lang="ja-JP" altLang="en-US" sz="3600" b="1" dirty="0">
                <a:solidFill>
                  <a:srgbClr val="155F90"/>
                </a:solidFill>
              </a:rPr>
              <a:t>本パートでは</a:t>
            </a:r>
            <a:r>
              <a:rPr kumimoji="1" lang="en-US" altLang="ja-JP" sz="3600" b="1" dirty="0">
                <a:solidFill>
                  <a:srgbClr val="155F90"/>
                </a:solidFill>
              </a:rPr>
              <a:t>UTAS</a:t>
            </a:r>
            <a:r>
              <a:rPr kumimoji="1" lang="ja-JP" altLang="en-US" sz="3600" b="1" dirty="0">
                <a:solidFill>
                  <a:srgbClr val="155F90"/>
                </a:solidFill>
              </a:rPr>
              <a:t>と</a:t>
            </a:r>
            <a:r>
              <a:rPr kumimoji="1" lang="en-US" altLang="ja-JP" sz="3600" b="1" dirty="0">
                <a:solidFill>
                  <a:srgbClr val="155F90"/>
                </a:solidFill>
              </a:rPr>
              <a:t>UTOL</a:t>
            </a:r>
            <a:r>
              <a:rPr kumimoji="1" lang="ja-JP" altLang="en-US" sz="3600" b="1" dirty="0">
                <a:solidFill>
                  <a:srgbClr val="155F90"/>
                </a:solidFill>
              </a:rPr>
              <a:t>を紹介します</a:t>
            </a:r>
            <a:endParaRPr kumimoji="1" lang="en-US" altLang="ja-JP" sz="3600" b="1" dirty="0">
              <a:solidFill>
                <a:srgbClr val="155F90"/>
              </a:solidFill>
            </a:endParaRPr>
          </a:p>
          <a:p>
            <a:pPr marL="0" indent="0">
              <a:lnSpc>
                <a:spcPct val="100000"/>
              </a:lnSpc>
              <a:buNone/>
            </a:pPr>
            <a:r>
              <a:rPr kumimoji="1" lang="ja-JP" altLang="en-US" dirty="0"/>
              <a:t>東京大学で授業を始める前に，次の３つのシステムに慣れておくことをおすすめします</a:t>
            </a:r>
          </a:p>
          <a:p>
            <a:pPr lvl="1">
              <a:lnSpc>
                <a:spcPct val="100000"/>
              </a:lnSpc>
            </a:pPr>
            <a:r>
              <a:rPr kumimoji="1" lang="en-US" altLang="ja-JP" b="1" dirty="0"/>
              <a:t>UTAS</a:t>
            </a:r>
            <a:r>
              <a:rPr kumimoji="1" lang="ja-JP" altLang="en-US" dirty="0"/>
              <a:t>（</a:t>
            </a:r>
            <a:r>
              <a:rPr kumimoji="1" lang="en-US" altLang="ja-JP" b="1" dirty="0" err="1">
                <a:solidFill>
                  <a:schemeClr val="accent6"/>
                </a:solidFill>
              </a:rPr>
              <a:t>UT</a:t>
            </a:r>
            <a:r>
              <a:rPr kumimoji="1" lang="en-US" altLang="ja-JP" dirty="0" err="1"/>
              <a:t>okyo</a:t>
            </a:r>
            <a:r>
              <a:rPr kumimoji="1" lang="en-US" altLang="ja-JP" dirty="0"/>
              <a:t> </a:t>
            </a:r>
            <a:r>
              <a:rPr kumimoji="1" lang="en-US" altLang="ja-JP" b="1" dirty="0">
                <a:solidFill>
                  <a:schemeClr val="accent6"/>
                </a:solidFill>
              </a:rPr>
              <a:t>A</a:t>
            </a:r>
            <a:r>
              <a:rPr kumimoji="1" lang="en-US" altLang="ja-JP" dirty="0"/>
              <a:t>cademic Affairs </a:t>
            </a:r>
            <a:r>
              <a:rPr kumimoji="1" lang="en-US" altLang="ja-JP" b="1" dirty="0">
                <a:solidFill>
                  <a:schemeClr val="accent6"/>
                </a:solidFill>
              </a:rPr>
              <a:t>S</a:t>
            </a:r>
            <a:r>
              <a:rPr kumimoji="1" lang="en-US" altLang="ja-JP" dirty="0"/>
              <a:t>ystem</a:t>
            </a:r>
            <a:r>
              <a:rPr kumimoji="1" lang="ja-JP" altLang="en-US" dirty="0"/>
              <a:t>）</a:t>
            </a:r>
            <a:r>
              <a:rPr kumimoji="1" lang="en-US" altLang="ja-JP" sz="2000" dirty="0"/>
              <a:t>… </a:t>
            </a:r>
            <a:r>
              <a:rPr kumimoji="1" lang="ja-JP" altLang="en-US" sz="2000" dirty="0"/>
              <a:t>学務システム</a:t>
            </a:r>
            <a:endParaRPr kumimoji="1" lang="en-US" altLang="ja-JP" sz="2000" dirty="0"/>
          </a:p>
          <a:p>
            <a:pPr lvl="2">
              <a:lnSpc>
                <a:spcPct val="100000"/>
              </a:lnSpc>
            </a:pPr>
            <a:r>
              <a:rPr lang="ja-JP" altLang="en-US" dirty="0"/>
              <a:t>シラバスの登録や成績の報告に利用</a:t>
            </a:r>
            <a:endParaRPr lang="en-US" altLang="ja-JP" dirty="0"/>
          </a:p>
          <a:p>
            <a:pPr lvl="2">
              <a:lnSpc>
                <a:spcPct val="100000"/>
              </a:lnSpc>
            </a:pPr>
            <a:r>
              <a:rPr lang="ja-JP" altLang="en-US" dirty="0"/>
              <a:t>大学として公式に記録すべきこれらの情報を取り扱う</a:t>
            </a:r>
            <a:endParaRPr lang="en-US" altLang="ja-JP" dirty="0"/>
          </a:p>
          <a:p>
            <a:pPr lvl="1">
              <a:lnSpc>
                <a:spcPct val="100000"/>
              </a:lnSpc>
            </a:pPr>
            <a:r>
              <a:rPr kumimoji="1" lang="en-US" altLang="ja-JP" b="1" dirty="0"/>
              <a:t>UTOL</a:t>
            </a:r>
            <a:r>
              <a:rPr lang="ja-JP" altLang="en-US" dirty="0"/>
              <a:t>（</a:t>
            </a:r>
            <a:r>
              <a:rPr kumimoji="1" lang="en-US" altLang="ja-JP" b="1" dirty="0" err="1">
                <a:solidFill>
                  <a:schemeClr val="accent6"/>
                </a:solidFill>
              </a:rPr>
              <a:t>UTo</a:t>
            </a:r>
            <a:r>
              <a:rPr kumimoji="1" lang="en-US" altLang="ja-JP" dirty="0" err="1"/>
              <a:t>kyo</a:t>
            </a:r>
            <a:r>
              <a:rPr kumimoji="1" lang="en-US" altLang="ja-JP" dirty="0"/>
              <a:t> </a:t>
            </a:r>
            <a:r>
              <a:rPr kumimoji="1" lang="en-US" altLang="ja-JP" b="1" dirty="0">
                <a:solidFill>
                  <a:schemeClr val="accent6"/>
                </a:solidFill>
              </a:rPr>
              <a:t>L</a:t>
            </a:r>
            <a:r>
              <a:rPr kumimoji="1" lang="en-US" altLang="ja-JP" dirty="0"/>
              <a:t>MS</a:t>
            </a:r>
            <a:r>
              <a:rPr kumimoji="1" lang="ja-JP" altLang="en-US" dirty="0"/>
              <a:t>）</a:t>
            </a:r>
            <a:r>
              <a:rPr kumimoji="1" lang="en-US" altLang="ja-JP" sz="2000" dirty="0"/>
              <a:t>… </a:t>
            </a:r>
            <a:r>
              <a:rPr kumimoji="1" lang="ja-JP" altLang="en-US" sz="2000" dirty="0"/>
              <a:t>学修管理システム</a:t>
            </a:r>
            <a:endParaRPr kumimoji="1" lang="en-US" altLang="ja-JP" sz="2000" dirty="0"/>
          </a:p>
          <a:p>
            <a:pPr lvl="2">
              <a:lnSpc>
                <a:spcPct val="100000"/>
              </a:lnSpc>
            </a:pPr>
            <a:r>
              <a:rPr lang="ja-JP" altLang="en-US" dirty="0"/>
              <a:t>お知らせの掲出、資料の配付、出欠の記録、課題の受付に利用</a:t>
            </a:r>
            <a:endParaRPr kumimoji="1" lang="en-US" altLang="ja-JP" dirty="0"/>
          </a:p>
          <a:p>
            <a:pPr lvl="2">
              <a:lnSpc>
                <a:spcPct val="100000"/>
              </a:lnSpc>
            </a:pPr>
            <a:r>
              <a:rPr lang="ja-JP" altLang="en-US" dirty="0"/>
              <a:t>授業期間中の教員と学生の情報交換を支援する</a:t>
            </a:r>
            <a:endParaRPr lang="en-US" altLang="ja-JP" dirty="0"/>
          </a:p>
          <a:p>
            <a:pPr lvl="1">
              <a:lnSpc>
                <a:spcPct val="100000"/>
              </a:lnSpc>
            </a:pPr>
            <a:r>
              <a:rPr lang="en-US" altLang="ja-JP" b="1" dirty="0"/>
              <a:t>Zoom  </a:t>
            </a:r>
            <a:r>
              <a:rPr lang="en-US" altLang="ja-JP" sz="2000" b="1" dirty="0"/>
              <a:t>…</a:t>
            </a:r>
            <a:r>
              <a:rPr lang="ja-JP" altLang="en-US" sz="2000" dirty="0"/>
              <a:t>オンライン会議ツール</a:t>
            </a:r>
            <a:endParaRPr lang="en-US" altLang="ja-JP" sz="2000" dirty="0"/>
          </a:p>
          <a:p>
            <a:pPr lvl="2">
              <a:lnSpc>
                <a:spcPct val="100000"/>
              </a:lnSpc>
            </a:pPr>
            <a:r>
              <a:rPr kumimoji="1" lang="ja-JP" altLang="en-US" dirty="0"/>
              <a:t>東京大学で最も広く利用されているオンライン会議ツール</a:t>
            </a:r>
            <a:endParaRPr kumimoji="1" lang="en-US" altLang="ja-JP"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2</a:t>
            </a:fld>
            <a:endParaRPr kumimoji="1" lang="ja-JP" altLang="en-US"/>
          </a:p>
        </p:txBody>
      </p:sp>
    </p:spTree>
    <p:extLst>
      <p:ext uri="{BB962C8B-B14F-4D97-AF65-F5344CB8AC3E}">
        <p14:creationId xmlns:p14="http://schemas.microsoft.com/office/powerpoint/2010/main" val="413869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A29CE1-5C30-91C1-6F14-6C5CDD159DAB}"/>
              </a:ext>
            </a:extLst>
          </p:cNvPr>
          <p:cNvSpPr>
            <a:spLocks noGrp="1"/>
          </p:cNvSpPr>
          <p:nvPr>
            <p:ph type="title"/>
          </p:nvPr>
        </p:nvSpPr>
        <p:spPr/>
        <p:txBody>
          <a:bodyPr/>
          <a:lstStyle/>
          <a:p>
            <a:r>
              <a:rPr lang="en-US" altLang="ja-JP" dirty="0"/>
              <a:t>UTOL </a:t>
            </a:r>
            <a:r>
              <a:rPr lang="ja-JP" altLang="en-US"/>
              <a:t>の基本</a:t>
            </a:r>
            <a:endParaRPr kumimoji="1" lang="ja-JP" altLang="en-US"/>
          </a:p>
        </p:txBody>
      </p:sp>
      <p:sp>
        <p:nvSpPr>
          <p:cNvPr id="3" name="コンテンツ プレースホルダー 2">
            <a:extLst>
              <a:ext uri="{FF2B5EF4-FFF2-40B4-BE49-F238E27FC236}">
                <a16:creationId xmlns:a16="http://schemas.microsoft.com/office/drawing/2014/main" id="{C8E378E8-6B0E-059A-3146-C9ED3A5902F9}"/>
              </a:ext>
            </a:extLst>
          </p:cNvPr>
          <p:cNvSpPr>
            <a:spLocks noGrp="1"/>
          </p:cNvSpPr>
          <p:nvPr>
            <p:ph idx="1"/>
          </p:nvPr>
        </p:nvSpPr>
        <p:spPr>
          <a:xfrm>
            <a:off x="838200" y="1115357"/>
            <a:ext cx="10515600" cy="5174716"/>
          </a:xfrm>
        </p:spPr>
        <p:txBody>
          <a:bodyPr/>
          <a:lstStyle/>
          <a:p>
            <a:r>
              <a:rPr lang="ja-JP" altLang="en-US"/>
              <a:t>時間割から，</a:t>
            </a:r>
            <a:r>
              <a:rPr kumimoji="1" lang="ja-JP" altLang="en-US"/>
              <a:t>科目（コース）を選びます</a:t>
            </a:r>
          </a:p>
        </p:txBody>
      </p:sp>
      <p:sp>
        <p:nvSpPr>
          <p:cNvPr id="4" name="日付プレースホルダー 3">
            <a:extLst>
              <a:ext uri="{FF2B5EF4-FFF2-40B4-BE49-F238E27FC236}">
                <a16:creationId xmlns:a16="http://schemas.microsoft.com/office/drawing/2014/main" id="{5BBDDA8A-23D5-A5AB-E2B6-B28FDC4D257C}"/>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21059766-27CF-568A-5B5F-0C4D37D2B63D}"/>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976FEDB5-EC55-D79A-8C35-697BBB5F8DBF}"/>
              </a:ext>
            </a:extLst>
          </p:cNvPr>
          <p:cNvSpPr>
            <a:spLocks noGrp="1"/>
          </p:cNvSpPr>
          <p:nvPr>
            <p:ph type="sldNum" sz="quarter" idx="12"/>
          </p:nvPr>
        </p:nvSpPr>
        <p:spPr/>
        <p:txBody>
          <a:bodyPr/>
          <a:lstStyle/>
          <a:p>
            <a:fld id="{EDF77D8D-9987-453A-9A05-EB91CA595C68}" type="slidenum">
              <a:rPr lang="ja-JP" altLang="en-US" smtClean="0"/>
              <a:pPr/>
              <a:t>20</a:t>
            </a:fld>
            <a:endParaRPr lang="ja-JP" altLang="en-US"/>
          </a:p>
        </p:txBody>
      </p:sp>
      <p:pic>
        <p:nvPicPr>
          <p:cNvPr id="7" name="図 6" descr="アイコン&#10;&#10;自動的に生成された説明">
            <a:extLst>
              <a:ext uri="{FF2B5EF4-FFF2-40B4-BE49-F238E27FC236}">
                <a16:creationId xmlns:a16="http://schemas.microsoft.com/office/drawing/2014/main" id="{72EB7C2E-4A86-4338-77C7-C9D804A29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course x2">
            <a:hlinkClick r:id="" action="ppaction://media"/>
            <a:extLst>
              <a:ext uri="{FF2B5EF4-FFF2-40B4-BE49-F238E27FC236}">
                <a16:creationId xmlns:a16="http://schemas.microsoft.com/office/drawing/2014/main" id="{5896D717-031B-2091-C776-7F1CF2C99C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462" b="269"/>
          <a:stretch>
            <a:fillRect/>
          </a:stretch>
        </p:blipFill>
        <p:spPr>
          <a:xfrm>
            <a:off x="2160000" y="1686645"/>
            <a:ext cx="786384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D9951D50-95CA-92C1-631D-08B54459D6C2}"/>
              </a:ext>
            </a:extLst>
          </p:cNvPr>
          <p:cNvSpPr/>
          <p:nvPr/>
        </p:nvSpPr>
        <p:spPr>
          <a:xfrm>
            <a:off x="7392144" y="1722645"/>
            <a:ext cx="432048"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AE81CE25-EB1B-DDF8-9B1C-C247D87F13F8}"/>
              </a:ext>
            </a:extLst>
          </p:cNvPr>
          <p:cNvSpPr/>
          <p:nvPr/>
        </p:nvSpPr>
        <p:spPr>
          <a:xfrm>
            <a:off x="9657911" y="1166136"/>
            <a:ext cx="1573913" cy="649316"/>
          </a:xfrm>
          <a:prstGeom prst="wedgeRoundRectCallout">
            <a:avLst>
              <a:gd name="adj1" fmla="val -165165"/>
              <a:gd name="adj2" fmla="val 4240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spTree>
    <p:extLst>
      <p:ext uri="{BB962C8B-B14F-4D97-AF65-F5344CB8AC3E}">
        <p14:creationId xmlns:p14="http://schemas.microsoft.com/office/powerpoint/2010/main" val="9147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8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A51BD2-B582-DF15-9F41-6F326DAF14E9}"/>
              </a:ext>
            </a:extLst>
          </p:cNvPr>
          <p:cNvSpPr>
            <a:spLocks noGrp="1"/>
          </p:cNvSpPr>
          <p:nvPr>
            <p:ph type="title"/>
          </p:nvPr>
        </p:nvSpPr>
        <p:spPr/>
        <p:txBody>
          <a:bodyPr/>
          <a:lstStyle/>
          <a:p>
            <a:r>
              <a:rPr kumimoji="1" lang="en-US" altLang="ja-JP" dirty="0"/>
              <a:t>UTOL </a:t>
            </a:r>
            <a:r>
              <a:rPr kumimoji="1" lang="ja-JP" altLang="en-US"/>
              <a:t>の基本</a:t>
            </a:r>
          </a:p>
        </p:txBody>
      </p:sp>
      <p:sp>
        <p:nvSpPr>
          <p:cNvPr id="4" name="日付プレースホルダー 3">
            <a:extLst>
              <a:ext uri="{FF2B5EF4-FFF2-40B4-BE49-F238E27FC236}">
                <a16:creationId xmlns:a16="http://schemas.microsoft.com/office/drawing/2014/main" id="{9B3CF301-6B3E-2F09-FDB6-35022C99E8C7}"/>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0B2D4C89-62EA-2113-6DC2-89765A9D2874}"/>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02AA628B-A86B-704D-0B94-34362A8621B7}"/>
              </a:ext>
            </a:extLst>
          </p:cNvPr>
          <p:cNvSpPr>
            <a:spLocks noGrp="1"/>
          </p:cNvSpPr>
          <p:nvPr>
            <p:ph type="sldNum" sz="quarter" idx="12"/>
          </p:nvPr>
        </p:nvSpPr>
        <p:spPr/>
        <p:txBody>
          <a:bodyPr/>
          <a:lstStyle/>
          <a:p>
            <a:fld id="{EDF77D8D-9987-453A-9A05-EB91CA595C68}" type="slidenum">
              <a:rPr lang="ja-JP" altLang="en-US" smtClean="0"/>
              <a:pPr/>
              <a:t>21</a:t>
            </a:fld>
            <a:endParaRPr lang="ja-JP" altLang="en-US"/>
          </a:p>
        </p:txBody>
      </p:sp>
      <p:pic>
        <p:nvPicPr>
          <p:cNvPr id="7" name="UTOL 学期選択x2">
            <a:hlinkClick r:id="" action="ppaction://media"/>
            <a:extLst>
              <a:ext uri="{FF2B5EF4-FFF2-40B4-BE49-F238E27FC236}">
                <a16:creationId xmlns:a16="http://schemas.microsoft.com/office/drawing/2014/main" id="{61CAFCA3-FAB4-489A-318D-0185622755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467" b="263"/>
          <a:stretch/>
        </p:blipFill>
        <p:spPr>
          <a:xfrm>
            <a:off x="2407135" y="1550725"/>
            <a:ext cx="7863840" cy="4788000"/>
          </a:xfrm>
          <a:prstGeom prst="rect">
            <a:avLst/>
          </a:prstGeom>
        </p:spPr>
      </p:pic>
      <p:sp>
        <p:nvSpPr>
          <p:cNvPr id="8" name="正方形/長方形 7">
            <a:extLst>
              <a:ext uri="{FF2B5EF4-FFF2-40B4-BE49-F238E27FC236}">
                <a16:creationId xmlns:a16="http://schemas.microsoft.com/office/drawing/2014/main" id="{C10995DB-67D5-8C52-6F10-0089AABE1A71}"/>
              </a:ext>
            </a:extLst>
          </p:cNvPr>
          <p:cNvSpPr/>
          <p:nvPr/>
        </p:nvSpPr>
        <p:spPr>
          <a:xfrm flipV="1">
            <a:off x="4182895" y="3971821"/>
            <a:ext cx="136815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31FB0F9E-7DE6-C809-9D6E-46EDCEE05251}"/>
              </a:ext>
            </a:extLst>
          </p:cNvPr>
          <p:cNvSpPr/>
          <p:nvPr/>
        </p:nvSpPr>
        <p:spPr>
          <a:xfrm>
            <a:off x="394935" y="3107725"/>
            <a:ext cx="2702600" cy="755960"/>
          </a:xfrm>
          <a:prstGeom prst="wedgeRoundRectCallout">
            <a:avLst>
              <a:gd name="adj1" fmla="val 89544"/>
              <a:gd name="adj2" fmla="val 7102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pic>
        <p:nvPicPr>
          <p:cNvPr id="10" name="図 9" descr="アイコン&#10;&#10;自動的に生成された説明">
            <a:extLst>
              <a:ext uri="{FF2B5EF4-FFF2-40B4-BE49-F238E27FC236}">
                <a16:creationId xmlns:a16="http://schemas.microsoft.com/office/drawing/2014/main" id="{5E4FEF57-F93D-EC3D-20E3-CF3CBCB1D4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177887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4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19C9F-2B84-6F8E-84FE-E6EE9761EFFA}"/>
              </a:ext>
            </a:extLst>
          </p:cNvPr>
          <p:cNvSpPr>
            <a:spLocks noGrp="1"/>
          </p:cNvSpPr>
          <p:nvPr>
            <p:ph type="title"/>
          </p:nvPr>
        </p:nvSpPr>
        <p:spPr/>
        <p:txBody>
          <a:bodyPr/>
          <a:lstStyle/>
          <a:p>
            <a:r>
              <a:rPr lang="ja-JP" altLang="en-US"/>
              <a:t>授業時間外</a:t>
            </a:r>
            <a:r>
              <a:rPr kumimoji="1" lang="ja-JP" altLang="en-US"/>
              <a:t>の学生との連絡方法</a:t>
            </a:r>
          </a:p>
        </p:txBody>
      </p:sp>
      <p:sp>
        <p:nvSpPr>
          <p:cNvPr id="3" name="コンテンツ プレースホルダー 2">
            <a:extLst>
              <a:ext uri="{FF2B5EF4-FFF2-40B4-BE49-F238E27FC236}">
                <a16:creationId xmlns:a16="http://schemas.microsoft.com/office/drawing/2014/main" id="{EEC23BBE-9CE8-1D19-FCD6-85ACB63DE667}"/>
              </a:ext>
            </a:extLst>
          </p:cNvPr>
          <p:cNvSpPr>
            <a:spLocks noGrp="1"/>
          </p:cNvSpPr>
          <p:nvPr>
            <p:ph idx="1"/>
          </p:nvPr>
        </p:nvSpPr>
        <p:spPr>
          <a:xfrm>
            <a:off x="838200" y="1251284"/>
            <a:ext cx="10752438" cy="5174716"/>
          </a:xfrm>
        </p:spPr>
        <p:txBody>
          <a:bodyPr>
            <a:normAutofit fontScale="92500" lnSpcReduction="10000"/>
          </a:bodyPr>
          <a:lstStyle/>
          <a:p>
            <a:pPr>
              <a:lnSpc>
                <a:spcPct val="110000"/>
              </a:lnSpc>
            </a:pPr>
            <a:r>
              <a:rPr kumimoji="1" lang="ja-JP" altLang="en-US" dirty="0"/>
              <a:t>教員から学生への連絡は，</a:t>
            </a:r>
            <a:r>
              <a:rPr lang="en-US" altLang="ja-JP" dirty="0"/>
              <a:t>UTOL </a:t>
            </a:r>
            <a:r>
              <a:rPr lang="ja-JP" altLang="en-US" dirty="0"/>
              <a:t>の「お知らせ」の利用を推奨します</a:t>
            </a:r>
            <a:endParaRPr lang="en-US" altLang="ja-JP" dirty="0"/>
          </a:p>
          <a:p>
            <a:pPr lvl="1">
              <a:lnSpc>
                <a:spcPct val="110000"/>
              </a:lnSpc>
            </a:pPr>
            <a:r>
              <a:rPr lang="ja-JP" altLang="en-US" dirty="0"/>
              <a:t>履修者全員に送ることも，一部の学生に送ることもできます</a:t>
            </a:r>
            <a:endParaRPr lang="en-US" altLang="ja-JP" dirty="0"/>
          </a:p>
          <a:p>
            <a:pPr>
              <a:lnSpc>
                <a:spcPct val="110000"/>
              </a:lnSpc>
            </a:pPr>
            <a:endParaRPr kumimoji="1" lang="en-US" altLang="ja-JP" dirty="0"/>
          </a:p>
          <a:p>
            <a:pPr>
              <a:lnSpc>
                <a:spcPct val="110000"/>
              </a:lnSpc>
            </a:pPr>
            <a:r>
              <a:rPr kumimoji="1" lang="ja-JP" altLang="en-US"/>
              <a:t>学生</a:t>
            </a:r>
            <a:r>
              <a:rPr kumimoji="1" lang="ja-JP" altLang="en-US" dirty="0"/>
              <a:t>から教員への連絡は，</a:t>
            </a:r>
            <a:r>
              <a:rPr lang="en-US" altLang="ja-JP" dirty="0"/>
              <a:t>UTOL </a:t>
            </a:r>
            <a:r>
              <a:rPr lang="ja-JP" altLang="en-US" dirty="0"/>
              <a:t>の「メッセージ」あるいはメールの利用を推奨します</a:t>
            </a:r>
            <a:endParaRPr lang="en-US" altLang="ja-JP" dirty="0"/>
          </a:p>
          <a:p>
            <a:pPr lvl="1">
              <a:lnSpc>
                <a:spcPct val="110000"/>
              </a:lnSpc>
            </a:pPr>
            <a:r>
              <a:rPr lang="ja-JP" altLang="en-US" dirty="0"/>
              <a:t>「メッセージ」を使うと，メールアドレスの交換が不要になります</a:t>
            </a:r>
            <a:endParaRPr lang="en-US" altLang="ja-JP" dirty="0"/>
          </a:p>
          <a:p>
            <a:pPr>
              <a:lnSpc>
                <a:spcPct val="110000"/>
              </a:lnSpc>
            </a:pPr>
            <a:endParaRPr lang="en-US" altLang="ja-JP" dirty="0"/>
          </a:p>
          <a:p>
            <a:pPr>
              <a:lnSpc>
                <a:spcPct val="110000"/>
              </a:lnSpc>
            </a:pPr>
            <a:r>
              <a:rPr lang="en-US" altLang="ja-JP" dirty="0"/>
              <a:t>UTOL</a:t>
            </a:r>
            <a:r>
              <a:rPr lang="ja-JP" altLang="en-US" dirty="0"/>
              <a:t>を使うかどうに関わらず，標準的に利用する連絡方法を学生に伝えてください</a:t>
            </a:r>
            <a:endParaRPr lang="en-US" altLang="ja-JP" dirty="0"/>
          </a:p>
          <a:p>
            <a:pPr lvl="1">
              <a:lnSpc>
                <a:spcPct val="110000"/>
              </a:lnSpc>
            </a:pPr>
            <a:r>
              <a:rPr lang="ja-JP" altLang="en-US" dirty="0"/>
              <a:t>なお，教員によって連絡方法が異なると，多くの授業をとっている学生は混乱しやすいので，なるべく統一することが望まれます</a:t>
            </a:r>
            <a:endParaRPr kumimoji="1" lang="ja-JP" altLang="en-US" dirty="0"/>
          </a:p>
        </p:txBody>
      </p:sp>
      <p:sp>
        <p:nvSpPr>
          <p:cNvPr id="4" name="日付プレースホルダー 3">
            <a:extLst>
              <a:ext uri="{FF2B5EF4-FFF2-40B4-BE49-F238E27FC236}">
                <a16:creationId xmlns:a16="http://schemas.microsoft.com/office/drawing/2014/main" id="{8B895B9B-1B2C-789C-BDEE-77FDE9B9A851}"/>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C2EB1275-9377-A9AE-9784-C927F7A53FC6}"/>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B27F14B-C61F-921A-3166-22E6C5D27C6B}"/>
              </a:ext>
            </a:extLst>
          </p:cNvPr>
          <p:cNvSpPr>
            <a:spLocks noGrp="1"/>
          </p:cNvSpPr>
          <p:nvPr>
            <p:ph type="sldNum" sz="quarter" idx="12"/>
          </p:nvPr>
        </p:nvSpPr>
        <p:spPr/>
        <p:txBody>
          <a:bodyPr/>
          <a:lstStyle/>
          <a:p>
            <a:fld id="{EDF77D8D-9987-453A-9A05-EB91CA595C68}" type="slidenum">
              <a:rPr lang="ja-JP" altLang="en-US" smtClean="0"/>
              <a:pPr/>
              <a:t>22</a:t>
            </a:fld>
            <a:endParaRPr lang="ja-JP" altLang="en-US"/>
          </a:p>
        </p:txBody>
      </p:sp>
      <p:pic>
        <p:nvPicPr>
          <p:cNvPr id="7" name="図 6" descr="アイコン&#10;&#10;自動的に生成された説明">
            <a:extLst>
              <a:ext uri="{FF2B5EF4-FFF2-40B4-BE49-F238E27FC236}">
                <a16:creationId xmlns:a16="http://schemas.microsoft.com/office/drawing/2014/main" id="{D47B24F7-FEF7-7FF0-ABDA-80F30A28E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233269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33AAB-76E9-9CB0-AC53-FA0F3FCC996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CA83AF-AC29-7791-7E09-7A69DF65610C}"/>
              </a:ext>
            </a:extLst>
          </p:cNvPr>
          <p:cNvSpPr>
            <a:spLocks noGrp="1"/>
          </p:cNvSpPr>
          <p:nvPr>
            <p:ph idx="1"/>
          </p:nvPr>
        </p:nvSpPr>
        <p:spPr/>
        <p:txBody>
          <a:bodyPr/>
          <a:lstStyle/>
          <a:p>
            <a:r>
              <a:rPr kumimoji="1" lang="ja-JP" altLang="en-US"/>
              <a:t>学生への連絡には，コース内で「お知らせ」を新規登録してください</a:t>
            </a:r>
          </a:p>
        </p:txBody>
      </p:sp>
      <p:sp>
        <p:nvSpPr>
          <p:cNvPr id="5" name="フッター プレースホルダー 4">
            <a:extLst>
              <a:ext uri="{FF2B5EF4-FFF2-40B4-BE49-F238E27FC236}">
                <a16:creationId xmlns:a16="http://schemas.microsoft.com/office/drawing/2014/main" id="{E12C0763-01DD-65E1-D928-5765DC27A864}"/>
              </a:ext>
            </a:extLst>
          </p:cNvPr>
          <p:cNvSpPr>
            <a:spLocks noGrp="1"/>
          </p:cNvSpPr>
          <p:nvPr>
            <p:ph type="ftr" sz="quarter" idx="11"/>
          </p:nvPr>
        </p:nvSpPr>
        <p:spPr>
          <a:xfrm>
            <a:off x="4143848" y="6356350"/>
            <a:ext cx="4834800" cy="365125"/>
          </a:xfrm>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54A080C-FEDB-B82D-BD67-2BDD4ECEF564}"/>
              </a:ext>
            </a:extLst>
          </p:cNvPr>
          <p:cNvSpPr>
            <a:spLocks noGrp="1"/>
          </p:cNvSpPr>
          <p:nvPr>
            <p:ph type="sldNum" sz="quarter" idx="12"/>
          </p:nvPr>
        </p:nvSpPr>
        <p:spPr/>
        <p:txBody>
          <a:bodyPr/>
          <a:lstStyle/>
          <a:p>
            <a:fld id="{EDF77D8D-9987-453A-9A05-EB91CA595C68}" type="slidenum">
              <a:rPr lang="ja-JP" altLang="en-US" smtClean="0"/>
              <a:pPr/>
              <a:t>23</a:t>
            </a:fld>
            <a:endParaRPr lang="ja-JP" altLang="en-US"/>
          </a:p>
        </p:txBody>
      </p:sp>
      <p:pic>
        <p:nvPicPr>
          <p:cNvPr id="9" name="UTOL お知らせx2">
            <a:hlinkClick r:id="" action="ppaction://media"/>
            <a:extLst>
              <a:ext uri="{FF2B5EF4-FFF2-40B4-BE49-F238E27FC236}">
                <a16:creationId xmlns:a16="http://schemas.microsoft.com/office/drawing/2014/main" id="{DFE08A17-3FD6-3CFE-27CB-6139A43E8A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2" b="269"/>
          <a:stretch/>
        </p:blipFill>
        <p:spPr>
          <a:xfrm>
            <a:off x="2624648" y="1872000"/>
            <a:ext cx="7863840" cy="4788000"/>
          </a:xfrm>
          <a:prstGeom prst="rect">
            <a:avLst/>
          </a:prstGeom>
          <a:ln>
            <a:solidFill>
              <a:schemeClr val="tx1"/>
            </a:solidFill>
          </a:ln>
        </p:spPr>
      </p:pic>
      <p:sp>
        <p:nvSpPr>
          <p:cNvPr id="10" name="正方形/長方形 9">
            <a:extLst>
              <a:ext uri="{FF2B5EF4-FFF2-40B4-BE49-F238E27FC236}">
                <a16:creationId xmlns:a16="http://schemas.microsoft.com/office/drawing/2014/main" id="{D9D1B445-F842-6F0F-8FC3-74F0A52DA186}"/>
              </a:ext>
            </a:extLst>
          </p:cNvPr>
          <p:cNvSpPr/>
          <p:nvPr/>
        </p:nvSpPr>
        <p:spPr>
          <a:xfrm>
            <a:off x="4544424" y="50852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9E1CEFC-BE28-233E-8A70-B70F0AF2FDF2}"/>
              </a:ext>
            </a:extLst>
          </p:cNvPr>
          <p:cNvSpPr/>
          <p:nvPr/>
        </p:nvSpPr>
        <p:spPr>
          <a:xfrm>
            <a:off x="613960" y="3622632"/>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pic>
        <p:nvPicPr>
          <p:cNvPr id="7" name="図 6" descr="アイコン&#10;&#10;自動的に生成された説明">
            <a:extLst>
              <a:ext uri="{FF2B5EF4-FFF2-40B4-BE49-F238E27FC236}">
                <a16:creationId xmlns:a16="http://schemas.microsoft.com/office/drawing/2014/main" id="{8CFBAA07-759F-30E9-775B-2876D5929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8" name="日付プレースホルダー 3">
            <a:extLst>
              <a:ext uri="{FF2B5EF4-FFF2-40B4-BE49-F238E27FC236}">
                <a16:creationId xmlns:a16="http://schemas.microsoft.com/office/drawing/2014/main" id="{0D216664-0007-FBDB-EE32-3FC660A9CEFE}"/>
              </a:ext>
            </a:extLst>
          </p:cNvPr>
          <p:cNvSpPr>
            <a:spLocks noGrp="1"/>
          </p:cNvSpPr>
          <p:nvPr>
            <p:ph type="dt" sz="half" idx="10"/>
          </p:nvPr>
        </p:nvSpPr>
        <p:spPr>
          <a:xfrm>
            <a:off x="838200" y="6552000"/>
            <a:ext cx="2743200" cy="252000"/>
          </a:xfrm>
        </p:spPr>
        <p:txBody>
          <a:bodyPr/>
          <a:lstStyle/>
          <a:p>
            <a:r>
              <a:rPr lang="en-US" altLang="ja-JP" dirty="0"/>
              <a:t>2025/3/12</a:t>
            </a:r>
          </a:p>
        </p:txBody>
      </p:sp>
    </p:spTree>
    <p:extLst>
      <p:ext uri="{BB962C8B-B14F-4D97-AF65-F5344CB8AC3E}">
        <p14:creationId xmlns:p14="http://schemas.microsoft.com/office/powerpoint/2010/main" val="40930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8891E-DAC5-0D62-F00E-4B4F65792BF4}"/>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400A25AE-410C-3099-49A9-010681D4437F}"/>
              </a:ext>
            </a:extLst>
          </p:cNvPr>
          <p:cNvSpPr>
            <a:spLocks noGrp="1"/>
          </p:cNvSpPr>
          <p:nvPr>
            <p:ph idx="1"/>
          </p:nvPr>
        </p:nvSpPr>
        <p:spPr/>
        <p:txBody>
          <a:bodyPr/>
          <a:lstStyle/>
          <a:p>
            <a:r>
              <a:rPr kumimoji="1" lang="ja-JP" altLang="en-US"/>
              <a:t>「お知らせ」のタイトル，内容等を入力してください</a:t>
            </a:r>
          </a:p>
        </p:txBody>
      </p:sp>
      <p:sp>
        <p:nvSpPr>
          <p:cNvPr id="4" name="日付プレースホルダー 3">
            <a:extLst>
              <a:ext uri="{FF2B5EF4-FFF2-40B4-BE49-F238E27FC236}">
                <a16:creationId xmlns:a16="http://schemas.microsoft.com/office/drawing/2014/main" id="{2DE557DA-9A62-785C-7074-086A7AA5738B}"/>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385E1C29-92AE-5195-E363-C67D4345B9CE}"/>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9108C8EB-4EC3-20B9-E65A-F21A83F40974}"/>
              </a:ext>
            </a:extLst>
          </p:cNvPr>
          <p:cNvSpPr>
            <a:spLocks noGrp="1"/>
          </p:cNvSpPr>
          <p:nvPr>
            <p:ph type="sldNum" sz="quarter" idx="12"/>
          </p:nvPr>
        </p:nvSpPr>
        <p:spPr/>
        <p:txBody>
          <a:bodyPr/>
          <a:lstStyle/>
          <a:p>
            <a:fld id="{EDF77D8D-9987-453A-9A05-EB91CA595C68}" type="slidenum">
              <a:rPr lang="ja-JP" altLang="en-US" smtClean="0"/>
              <a:pPr/>
              <a:t>24</a:t>
            </a:fld>
            <a:endParaRPr lang="ja-JP" altLang="en-US"/>
          </a:p>
        </p:txBody>
      </p:sp>
      <p:pic>
        <p:nvPicPr>
          <p:cNvPr id="7" name="UTOL お知らせ入力x2">
            <a:hlinkClick r:id="" action="ppaction://media"/>
            <a:extLst>
              <a:ext uri="{FF2B5EF4-FFF2-40B4-BE49-F238E27FC236}">
                <a16:creationId xmlns:a16="http://schemas.microsoft.com/office/drawing/2014/main" id="{7013DC0C-0C32-B48E-6C4D-0D4420512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a:ln>
            <a:solidFill>
              <a:schemeClr val="tx1"/>
            </a:solidFill>
          </a:ln>
        </p:spPr>
      </p:pic>
      <p:pic>
        <p:nvPicPr>
          <p:cNvPr id="8" name="図 7" descr="アイコン&#10;&#10;自動的に生成された説明">
            <a:extLst>
              <a:ext uri="{FF2B5EF4-FFF2-40B4-BE49-F238E27FC236}">
                <a16:creationId xmlns:a16="http://schemas.microsoft.com/office/drawing/2014/main" id="{02211203-48C1-54B2-E443-F623DC073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9" name="正方形/長方形 8">
            <a:extLst>
              <a:ext uri="{FF2B5EF4-FFF2-40B4-BE49-F238E27FC236}">
                <a16:creationId xmlns:a16="http://schemas.microsoft.com/office/drawing/2014/main" id="{00013820-5FB4-A193-A962-8D612126CCBD}"/>
              </a:ext>
            </a:extLst>
          </p:cNvPr>
          <p:cNvSpPr/>
          <p:nvPr/>
        </p:nvSpPr>
        <p:spPr>
          <a:xfrm flipV="1">
            <a:off x="4079776" y="3466097"/>
            <a:ext cx="5544616" cy="19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BCDB7F5-59E3-6189-61B6-278BC747E0E0}"/>
              </a:ext>
            </a:extLst>
          </p:cNvPr>
          <p:cNvSpPr/>
          <p:nvPr/>
        </p:nvSpPr>
        <p:spPr>
          <a:xfrm>
            <a:off x="291816" y="2602007"/>
            <a:ext cx="3139888" cy="755960"/>
          </a:xfrm>
          <a:prstGeom prst="wedgeRoundRectCallout">
            <a:avLst>
              <a:gd name="adj1" fmla="val 90342"/>
              <a:gd name="adj2" fmla="val 6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一斉送信メールの題目（</a:t>
            </a:r>
            <a:r>
              <a:rPr lang="en-US" altLang="ja-JP" sz="2000" dirty="0"/>
              <a:t>Subject)</a:t>
            </a:r>
            <a:r>
              <a:rPr lang="ja-JP" altLang="en-US" sz="2000"/>
              <a:t>と本文に相当</a:t>
            </a:r>
            <a:endParaRPr lang="en-US" altLang="ja-JP" sz="2000" dirty="0"/>
          </a:p>
        </p:txBody>
      </p:sp>
      <p:sp>
        <p:nvSpPr>
          <p:cNvPr id="11" name="正方形/長方形 10">
            <a:extLst>
              <a:ext uri="{FF2B5EF4-FFF2-40B4-BE49-F238E27FC236}">
                <a16:creationId xmlns:a16="http://schemas.microsoft.com/office/drawing/2014/main" id="{1D3C65FC-04F5-39DF-F326-CCBC285CC198}"/>
              </a:ext>
            </a:extLst>
          </p:cNvPr>
          <p:cNvSpPr/>
          <p:nvPr/>
        </p:nvSpPr>
        <p:spPr>
          <a:xfrm flipV="1">
            <a:off x="4079776" y="5500340"/>
            <a:ext cx="5544616"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0383F5EC-8657-E811-8A0E-B2C396510939}"/>
              </a:ext>
            </a:extLst>
          </p:cNvPr>
          <p:cNvSpPr/>
          <p:nvPr/>
        </p:nvSpPr>
        <p:spPr>
          <a:xfrm>
            <a:off x="229456" y="4230120"/>
            <a:ext cx="3139888" cy="755960"/>
          </a:xfrm>
          <a:prstGeom prst="wedgeRoundRectCallout">
            <a:avLst>
              <a:gd name="adj1" fmla="val 71991"/>
              <a:gd name="adj2" fmla="val 12736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掲示期間は内容に応じて適切に設定</a:t>
            </a:r>
            <a:endParaRPr lang="en-US" altLang="ja-JP" sz="2000" dirty="0"/>
          </a:p>
        </p:txBody>
      </p:sp>
      <p:sp>
        <p:nvSpPr>
          <p:cNvPr id="13" name="正方形/長方形 12">
            <a:extLst>
              <a:ext uri="{FF2B5EF4-FFF2-40B4-BE49-F238E27FC236}">
                <a16:creationId xmlns:a16="http://schemas.microsoft.com/office/drawing/2014/main" id="{75CE04D1-FAF5-0413-69AC-D90A3E7566BA}"/>
              </a:ext>
            </a:extLst>
          </p:cNvPr>
          <p:cNvSpPr/>
          <p:nvPr/>
        </p:nvSpPr>
        <p:spPr>
          <a:xfrm flipV="1">
            <a:off x="5131112" y="4005064"/>
            <a:ext cx="425462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9496CBA1-B18C-51A1-2E40-98CC2F7A8DCC}"/>
              </a:ext>
            </a:extLst>
          </p:cNvPr>
          <p:cNvSpPr/>
          <p:nvPr/>
        </p:nvSpPr>
        <p:spPr>
          <a:xfrm>
            <a:off x="7896200" y="2167706"/>
            <a:ext cx="2882200" cy="755960"/>
          </a:xfrm>
          <a:prstGeom prst="wedgeRoundRectCallout">
            <a:avLst>
              <a:gd name="adj1" fmla="val -54038"/>
              <a:gd name="adj2" fmla="val 18540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簡単な文字装飾や数式入力程度は可能</a:t>
            </a:r>
            <a:endParaRPr lang="en-US" altLang="ja-JP" sz="2000" dirty="0"/>
          </a:p>
        </p:txBody>
      </p:sp>
    </p:spTree>
    <p:extLst>
      <p:ext uri="{BB962C8B-B14F-4D97-AF65-F5344CB8AC3E}">
        <p14:creationId xmlns:p14="http://schemas.microsoft.com/office/powerpoint/2010/main" val="407877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16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7"/>
                </p:tgtEl>
              </p:cMediaNode>
            </p:video>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indefinite"/>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C3FA7-A4C7-65A7-8C3E-9F574E32A0C2}"/>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FD849410-98DA-EA4D-CD17-3AF0FD3806D1}"/>
              </a:ext>
            </a:extLst>
          </p:cNvPr>
          <p:cNvSpPr>
            <a:spLocks noGrp="1"/>
          </p:cNvSpPr>
          <p:nvPr>
            <p:ph idx="1"/>
          </p:nvPr>
        </p:nvSpPr>
        <p:spPr/>
        <p:txBody>
          <a:bodyPr/>
          <a:lstStyle/>
          <a:p>
            <a:r>
              <a:rPr kumimoji="1" lang="ja-JP" altLang="en-US"/>
              <a:t>（必要ならプレビューしてから）登録してください</a:t>
            </a:r>
          </a:p>
        </p:txBody>
      </p:sp>
      <p:sp>
        <p:nvSpPr>
          <p:cNvPr id="4" name="日付プレースホルダー 3">
            <a:extLst>
              <a:ext uri="{FF2B5EF4-FFF2-40B4-BE49-F238E27FC236}">
                <a16:creationId xmlns:a16="http://schemas.microsoft.com/office/drawing/2014/main" id="{770213F0-CD69-A196-BCFF-544B2DED8F2E}"/>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EC8B80E8-DEFA-EA83-685D-25D8C643359D}"/>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B87A93AA-FCDD-E08E-2F0B-B1064340C1D2}"/>
              </a:ext>
            </a:extLst>
          </p:cNvPr>
          <p:cNvSpPr>
            <a:spLocks noGrp="1"/>
          </p:cNvSpPr>
          <p:nvPr>
            <p:ph type="sldNum" sz="quarter" idx="12"/>
          </p:nvPr>
        </p:nvSpPr>
        <p:spPr/>
        <p:txBody>
          <a:bodyPr/>
          <a:lstStyle/>
          <a:p>
            <a:fld id="{EDF77D8D-9987-453A-9A05-EB91CA595C68}" type="slidenum">
              <a:rPr lang="ja-JP" altLang="en-US" smtClean="0"/>
              <a:pPr/>
              <a:t>25</a:t>
            </a:fld>
            <a:endParaRPr lang="ja-JP" altLang="en-US"/>
          </a:p>
        </p:txBody>
      </p:sp>
      <p:pic>
        <p:nvPicPr>
          <p:cNvPr id="7" name="UTOL お知らせ登録x2">
            <a:hlinkClick r:id="" action="ppaction://media"/>
            <a:extLst>
              <a:ext uri="{FF2B5EF4-FFF2-40B4-BE49-F238E27FC236}">
                <a16:creationId xmlns:a16="http://schemas.microsoft.com/office/drawing/2014/main" id="{312F7407-113C-DA07-B864-B5C105CF9F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9" b="261"/>
          <a:stretch/>
        </p:blipFill>
        <p:spPr>
          <a:xfrm>
            <a:off x="2160000" y="1872000"/>
            <a:ext cx="7863840" cy="4788000"/>
          </a:xfrm>
          <a:prstGeom prst="rect">
            <a:avLst/>
          </a:prstGeom>
          <a:ln>
            <a:solidFill>
              <a:schemeClr val="tx1"/>
            </a:solidFill>
          </a:ln>
        </p:spPr>
      </p:pic>
      <p:pic>
        <p:nvPicPr>
          <p:cNvPr id="8" name="図 7" descr="アイコン&#10;&#10;自動的に生成された説明">
            <a:extLst>
              <a:ext uri="{FF2B5EF4-FFF2-40B4-BE49-F238E27FC236}">
                <a16:creationId xmlns:a16="http://schemas.microsoft.com/office/drawing/2014/main" id="{05BCBF97-4D71-8134-5B14-0C41614F7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13" name="角丸四角形吹き出し 12">
            <a:extLst>
              <a:ext uri="{FF2B5EF4-FFF2-40B4-BE49-F238E27FC236}">
                <a16:creationId xmlns:a16="http://schemas.microsoft.com/office/drawing/2014/main" id="{94DD86C5-E5D1-5989-0406-3F70B1DD5515}"/>
              </a:ext>
            </a:extLst>
          </p:cNvPr>
          <p:cNvSpPr/>
          <p:nvPr/>
        </p:nvSpPr>
        <p:spPr>
          <a:xfrm>
            <a:off x="229456" y="4780260"/>
            <a:ext cx="3139888" cy="755960"/>
          </a:xfrm>
          <a:prstGeom prst="wedgeRoundRectCallout">
            <a:avLst>
              <a:gd name="adj1" fmla="val 72469"/>
              <a:gd name="adj2" fmla="val 1061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学生が設定していれば，メール・</a:t>
            </a:r>
            <a:r>
              <a:rPr lang="en-US" altLang="ja-JP" sz="2000" dirty="0"/>
              <a:t>LINE</a:t>
            </a:r>
            <a:r>
              <a:rPr lang="ja-JP" altLang="en-US" sz="2000"/>
              <a:t>へも通知</a:t>
            </a:r>
            <a:endParaRPr lang="en-US" altLang="ja-JP" sz="2000" dirty="0"/>
          </a:p>
        </p:txBody>
      </p:sp>
      <p:sp>
        <p:nvSpPr>
          <p:cNvPr id="14" name="正方形/長方形 13">
            <a:extLst>
              <a:ext uri="{FF2B5EF4-FFF2-40B4-BE49-F238E27FC236}">
                <a16:creationId xmlns:a16="http://schemas.microsoft.com/office/drawing/2014/main" id="{0DC85C55-76CB-681A-F6D2-DC6183BB65DA}"/>
              </a:ext>
            </a:extLst>
          </p:cNvPr>
          <p:cNvSpPr/>
          <p:nvPr/>
        </p:nvSpPr>
        <p:spPr>
          <a:xfrm flipV="1">
            <a:off x="4079776" y="5068292"/>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CA0FA4E4-1443-759E-704E-4100018447D7}"/>
              </a:ext>
            </a:extLst>
          </p:cNvPr>
          <p:cNvSpPr/>
          <p:nvPr/>
        </p:nvSpPr>
        <p:spPr>
          <a:xfrm flipV="1">
            <a:off x="4079776" y="5500251"/>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A5B2466-F19F-7715-6C5E-63009F9E4546}"/>
              </a:ext>
            </a:extLst>
          </p:cNvPr>
          <p:cNvSpPr/>
          <p:nvPr/>
        </p:nvSpPr>
        <p:spPr>
          <a:xfrm>
            <a:off x="9702844" y="4024300"/>
            <a:ext cx="2496236" cy="755960"/>
          </a:xfrm>
          <a:prstGeom prst="wedgeRoundRectCallout">
            <a:avLst>
              <a:gd name="adj1" fmla="val -52464"/>
              <a:gd name="adj2" fmla="val 16722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通知相手を限定するこもできる</a:t>
            </a:r>
            <a:endParaRPr lang="en-US" altLang="ja-JP" sz="2000" dirty="0"/>
          </a:p>
        </p:txBody>
      </p:sp>
    </p:spTree>
    <p:extLst>
      <p:ext uri="{BB962C8B-B14F-4D97-AF65-F5344CB8AC3E}">
        <p14:creationId xmlns:p14="http://schemas.microsoft.com/office/powerpoint/2010/main" val="109632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8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B969E17-1615-E550-980B-28BEFF41B1EC}"/>
              </a:ext>
            </a:extLst>
          </p:cNvPr>
          <p:cNvPicPr>
            <a:picLocks noChangeAspect="1"/>
          </p:cNvPicPr>
          <p:nvPr/>
        </p:nvPicPr>
        <p:blipFill>
          <a:blip r:embed="rId2"/>
          <a:stretch>
            <a:fillRect/>
          </a:stretch>
        </p:blipFill>
        <p:spPr>
          <a:xfrm>
            <a:off x="1195436" y="2525450"/>
            <a:ext cx="9801128" cy="3900550"/>
          </a:xfrm>
          <a:prstGeom prst="rect">
            <a:avLst/>
          </a:prstGeom>
        </p:spPr>
      </p:pic>
      <p:sp>
        <p:nvSpPr>
          <p:cNvPr id="2" name="タイトル 1">
            <a:extLst>
              <a:ext uri="{FF2B5EF4-FFF2-40B4-BE49-F238E27FC236}">
                <a16:creationId xmlns:a16="http://schemas.microsoft.com/office/drawing/2014/main" id="{E8325431-E386-8FAD-ADB8-637F672B64A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8F64E1-1EAC-E9BC-FE60-0E52B323A10B}"/>
              </a:ext>
            </a:extLst>
          </p:cNvPr>
          <p:cNvSpPr>
            <a:spLocks noGrp="1"/>
          </p:cNvSpPr>
          <p:nvPr>
            <p:ph idx="1"/>
          </p:nvPr>
        </p:nvSpPr>
        <p:spPr/>
        <p:txBody>
          <a:bodyPr/>
          <a:lstStyle/>
          <a:p>
            <a:r>
              <a:rPr kumimoji="1" lang="en-US" altLang="ja-JP" dirty="0"/>
              <a:t>UTOL </a:t>
            </a:r>
            <a:r>
              <a:rPr kumimoji="1" lang="ja-JP" altLang="en-US"/>
              <a:t>の「メッセージ」が学生から届くことがあります</a:t>
            </a:r>
            <a:endParaRPr kumimoji="1" lang="en-US" altLang="ja-JP" dirty="0"/>
          </a:p>
          <a:p>
            <a:pPr lvl="1"/>
            <a:r>
              <a:rPr kumimoji="1" lang="ja-JP" altLang="en-US"/>
              <a:t>担当教員</a:t>
            </a:r>
            <a:r>
              <a:rPr lang="ja-JP" altLang="en-US"/>
              <a:t>のみか</a:t>
            </a:r>
            <a:r>
              <a:rPr lang="en-US" altLang="ja-JP" dirty="0"/>
              <a:t>TA</a:t>
            </a:r>
            <a:r>
              <a:rPr lang="ja-JP" altLang="en-US"/>
              <a:t>を含むかの２種類</a:t>
            </a:r>
            <a:endParaRPr kumimoji="1" lang="ja-JP" altLang="en-US"/>
          </a:p>
        </p:txBody>
      </p:sp>
      <p:sp>
        <p:nvSpPr>
          <p:cNvPr id="4" name="日付プレースホルダー 3">
            <a:extLst>
              <a:ext uri="{FF2B5EF4-FFF2-40B4-BE49-F238E27FC236}">
                <a16:creationId xmlns:a16="http://schemas.microsoft.com/office/drawing/2014/main" id="{DFF8F557-ED6E-7350-D018-5B7D75E8ED58}"/>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24447E96-4A45-E7D0-9219-53D51F915919}"/>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B6734C7D-2079-1EE8-E4F2-425CB7048333}"/>
              </a:ext>
            </a:extLst>
          </p:cNvPr>
          <p:cNvSpPr>
            <a:spLocks noGrp="1"/>
          </p:cNvSpPr>
          <p:nvPr>
            <p:ph type="sldNum" sz="quarter" idx="12"/>
          </p:nvPr>
        </p:nvSpPr>
        <p:spPr/>
        <p:txBody>
          <a:bodyPr/>
          <a:lstStyle/>
          <a:p>
            <a:fld id="{EDF77D8D-9987-453A-9A05-EB91CA595C68}" type="slidenum">
              <a:rPr lang="ja-JP" altLang="en-US" smtClean="0"/>
              <a:pPr/>
              <a:t>26</a:t>
            </a:fld>
            <a:endParaRPr lang="ja-JP" altLang="en-US"/>
          </a:p>
        </p:txBody>
      </p:sp>
      <p:pic>
        <p:nvPicPr>
          <p:cNvPr id="7" name="図 6" descr="アイコン&#10;&#10;自動的に生成された説明">
            <a:extLst>
              <a:ext uri="{FF2B5EF4-FFF2-40B4-BE49-F238E27FC236}">
                <a16:creationId xmlns:a16="http://schemas.microsoft.com/office/drawing/2014/main" id="{4C8CF1BA-E9D8-60FE-B978-C616E217F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10" name="正方形/長方形 9">
            <a:extLst>
              <a:ext uri="{FF2B5EF4-FFF2-40B4-BE49-F238E27FC236}">
                <a16:creationId xmlns:a16="http://schemas.microsoft.com/office/drawing/2014/main" id="{D595B0E9-A1AB-8EA1-4803-2AFFC7284678}"/>
              </a:ext>
            </a:extLst>
          </p:cNvPr>
          <p:cNvSpPr/>
          <p:nvPr/>
        </p:nvSpPr>
        <p:spPr>
          <a:xfrm flipV="1">
            <a:off x="5774053" y="3028094"/>
            <a:ext cx="1368152"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BFE368F7-BF61-3D83-EEAA-EE04BB52DF95}"/>
              </a:ext>
            </a:extLst>
          </p:cNvPr>
          <p:cNvSpPr/>
          <p:nvPr/>
        </p:nvSpPr>
        <p:spPr>
          <a:xfrm>
            <a:off x="8588247" y="4475725"/>
            <a:ext cx="2875654" cy="755960"/>
          </a:xfrm>
          <a:prstGeom prst="wedgeRoundRectCallout">
            <a:avLst>
              <a:gd name="adj1" fmla="val -123089"/>
              <a:gd name="adj2" fmla="val -19402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ここをクリックするとメッセージが読める</a:t>
            </a:r>
            <a:endParaRPr lang="en-US" altLang="ja-JP" sz="2000" dirty="0"/>
          </a:p>
        </p:txBody>
      </p:sp>
    </p:spTree>
    <p:extLst>
      <p:ext uri="{BB962C8B-B14F-4D97-AF65-F5344CB8AC3E}">
        <p14:creationId xmlns:p14="http://schemas.microsoft.com/office/powerpoint/2010/main" val="115835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37E910-4987-7B96-19AD-DA7564DD2D44}"/>
              </a:ext>
            </a:extLst>
          </p:cNvPr>
          <p:cNvSpPr>
            <a:spLocks noGrp="1"/>
          </p:cNvSpPr>
          <p:nvPr>
            <p:ph type="title"/>
          </p:nvPr>
        </p:nvSpPr>
        <p:spPr/>
        <p:txBody>
          <a:bodyPr>
            <a:normAutofit/>
          </a:bodyPr>
          <a:lstStyle/>
          <a:p>
            <a:r>
              <a:rPr kumimoji="1" lang="en-US" altLang="ja-JP" dirty="0"/>
              <a:t>UTOL</a:t>
            </a:r>
            <a:r>
              <a:rPr kumimoji="1" lang="ja-JP" altLang="en-US"/>
              <a:t>コースの</a:t>
            </a:r>
            <a:r>
              <a:rPr kumimoji="1" lang="en-US" altLang="ja-JP" dirty="0" err="1"/>
              <a:t>UTokyo</a:t>
            </a:r>
            <a:r>
              <a:rPr kumimoji="1" lang="en-US" altLang="ja-JP" dirty="0"/>
              <a:t> Slack</a:t>
            </a:r>
            <a:r>
              <a:rPr kumimoji="1" lang="ja-JP" altLang="en-US"/>
              <a:t>連携</a:t>
            </a:r>
            <a:endParaRPr kumimoji="1" lang="ja-JP" altLang="en-US" dirty="0"/>
          </a:p>
        </p:txBody>
      </p:sp>
      <p:sp>
        <p:nvSpPr>
          <p:cNvPr id="3" name="コンテンツ プレースホルダー 2">
            <a:extLst>
              <a:ext uri="{FF2B5EF4-FFF2-40B4-BE49-F238E27FC236}">
                <a16:creationId xmlns:a16="http://schemas.microsoft.com/office/drawing/2014/main" id="{6563FC8F-F6C7-5B95-993C-4EC0D7DAE6C5}"/>
              </a:ext>
            </a:extLst>
          </p:cNvPr>
          <p:cNvSpPr>
            <a:spLocks noGrp="1"/>
          </p:cNvSpPr>
          <p:nvPr>
            <p:ph idx="1"/>
          </p:nvPr>
        </p:nvSpPr>
        <p:spPr>
          <a:xfrm>
            <a:off x="624016" y="1263641"/>
            <a:ext cx="10752438" cy="5174716"/>
          </a:xfrm>
        </p:spPr>
        <p:txBody>
          <a:bodyPr/>
          <a:lstStyle/>
          <a:p>
            <a:endParaRPr lang="en-US" altLang="ja-JP" dirty="0"/>
          </a:p>
          <a:p>
            <a:r>
              <a:rPr lang="ja-JP" altLang="en-US"/>
              <a:t>利用希望教員はコースごとに申請が必要です</a:t>
            </a:r>
            <a:endParaRPr lang="en-US" altLang="ja-JP" dirty="0"/>
          </a:p>
          <a:p>
            <a:r>
              <a:rPr lang="en-US" altLang="ja-JP" dirty="0"/>
              <a:t>UTOL </a:t>
            </a:r>
            <a:r>
              <a:rPr lang="ja-JP" altLang="en-US"/>
              <a:t>のコースに登録されたコース参加者</a:t>
            </a:r>
            <a:r>
              <a:rPr lang="en-US" altLang="ja-JP" dirty="0"/>
              <a:t>(</a:t>
            </a:r>
            <a:r>
              <a:rPr lang="ja-JP" altLang="en-US"/>
              <a:t>担当教員・</a:t>
            </a:r>
            <a:r>
              <a:rPr lang="en-US" altLang="ja-JP" dirty="0"/>
              <a:t>TA</a:t>
            </a:r>
            <a:r>
              <a:rPr lang="ja-JP" altLang="en-US"/>
              <a:t>・履修者</a:t>
            </a:r>
            <a:r>
              <a:rPr lang="en-US" altLang="ja-JP" dirty="0"/>
              <a:t>)</a:t>
            </a:r>
            <a:r>
              <a:rPr lang="ja-JP" altLang="en-US"/>
              <a:t>が，連携したワークスペースのメンバーとして自動的に登録されます</a:t>
            </a:r>
          </a:p>
          <a:p>
            <a:r>
              <a:rPr lang="ja-JP" altLang="en-US"/>
              <a:t>コースの開講期間の終了と共に，連携したワークスペースは基本的に利用できなくなります</a:t>
            </a:r>
          </a:p>
          <a:p>
            <a:r>
              <a:rPr lang="ja-JP" altLang="en-US"/>
              <a:t>同じワークスペースを他の授業</a:t>
            </a:r>
            <a:r>
              <a:rPr lang="en-US" altLang="ja-JP" dirty="0"/>
              <a:t>(</a:t>
            </a:r>
            <a:r>
              <a:rPr lang="ja-JP" altLang="en-US"/>
              <a:t>コース</a:t>
            </a:r>
            <a:r>
              <a:rPr lang="en-US" altLang="ja-JP" dirty="0"/>
              <a:t>)</a:t>
            </a:r>
            <a:r>
              <a:rPr lang="ja-JP" altLang="en-US"/>
              <a:t>で利用することはできません</a:t>
            </a:r>
            <a:endParaRPr lang="en-US" altLang="ja-JP" dirty="0"/>
          </a:p>
          <a:p>
            <a:pPr lvl="1"/>
            <a:r>
              <a:rPr lang="ja-JP" altLang="en-US"/>
              <a:t>例：年度が異なる場合には新たなワークスペースを作成し直す必要があります</a:t>
            </a:r>
            <a:endParaRPr lang="ja-JP" altLang="en-US" dirty="0"/>
          </a:p>
        </p:txBody>
      </p:sp>
      <p:sp>
        <p:nvSpPr>
          <p:cNvPr id="4" name="日付プレースホルダー 3">
            <a:extLst>
              <a:ext uri="{FF2B5EF4-FFF2-40B4-BE49-F238E27FC236}">
                <a16:creationId xmlns:a16="http://schemas.microsoft.com/office/drawing/2014/main" id="{66FA18E4-5DF0-E948-A72D-B2432D35AAD5}"/>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16C3A8E0-79BE-79AD-F1D0-0C546D38208B}"/>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70A191A8-595B-7242-8334-40B882031679}"/>
              </a:ext>
            </a:extLst>
          </p:cNvPr>
          <p:cNvSpPr>
            <a:spLocks noGrp="1"/>
          </p:cNvSpPr>
          <p:nvPr>
            <p:ph type="sldNum" sz="quarter" idx="12"/>
          </p:nvPr>
        </p:nvSpPr>
        <p:spPr/>
        <p:txBody>
          <a:bodyPr/>
          <a:lstStyle/>
          <a:p>
            <a:fld id="{238D974C-B194-4AA9-B594-062E052A82EF}" type="slidenum">
              <a:rPr kumimoji="1" lang="ja-JP" altLang="en-US" smtClean="0"/>
              <a:t>27</a:t>
            </a:fld>
            <a:endParaRPr kumimoji="1" lang="ja-JP" altLang="en-US"/>
          </a:p>
        </p:txBody>
      </p:sp>
      <p:pic>
        <p:nvPicPr>
          <p:cNvPr id="7" name="図 6" descr="アイコン&#10;&#10;自動的に生成された説明">
            <a:extLst>
              <a:ext uri="{FF2B5EF4-FFF2-40B4-BE49-F238E27FC236}">
                <a16:creationId xmlns:a16="http://schemas.microsoft.com/office/drawing/2014/main" id="{740EA8B5-8BCE-5A34-6110-91CEE168A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578428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F01C8C6-6EA2-91E1-FF8E-97A0AB9AFCCE}"/>
              </a:ext>
            </a:extLst>
          </p:cNvPr>
          <p:cNvSpPr>
            <a:spLocks noGrp="1"/>
          </p:cNvSpPr>
          <p:nvPr>
            <p:ph idx="1"/>
          </p:nvPr>
        </p:nvSpPr>
        <p:spPr/>
        <p:txBody>
          <a:bodyPr/>
          <a:lstStyle/>
          <a:p>
            <a:r>
              <a:rPr kumimoji="1" lang="en-US" altLang="ja-JP" dirty="0"/>
              <a:t>Zoom</a:t>
            </a:r>
            <a:r>
              <a:rPr kumimoji="1" lang="ja-JP" altLang="en-US"/>
              <a:t>の情報等は</a:t>
            </a:r>
            <a:r>
              <a:rPr kumimoji="1" lang="en-US" altLang="ja-JP" dirty="0"/>
              <a:t> UTOL </a:t>
            </a:r>
            <a:r>
              <a:rPr kumimoji="1" lang="ja-JP" altLang="en-US"/>
              <a:t>の「オンライン授業情報」欄に入力してください</a:t>
            </a:r>
          </a:p>
        </p:txBody>
      </p:sp>
      <p:pic>
        <p:nvPicPr>
          <p:cNvPr id="14" name="UTOL オンライン授業欄x2">
            <a:hlinkClick r:id="" action="ppaction://media"/>
            <a:extLst>
              <a:ext uri="{FF2B5EF4-FFF2-40B4-BE49-F238E27FC236}">
                <a16:creationId xmlns:a16="http://schemas.microsoft.com/office/drawing/2014/main" id="{EF73D186-6080-BCEA-B3AF-D691DFE24E93}"/>
              </a:ext>
            </a:extLst>
          </p:cNvPr>
          <p:cNvPicPr>
            <a:picLocks noChangeAspect="1"/>
          </p:cNvPicPr>
          <p:nvPr>
            <a:videoFile r:link="rId1"/>
            <p:extLst>
              <p:ext uri="{DAA4B4D4-6D71-4841-9C94-3DE7FCFB9230}">
                <p14:media xmlns:p14="http://schemas.microsoft.com/office/powerpoint/2010/main" r:embed="rId2">
                  <p14:trim st="1162.9766"/>
                </p14:media>
              </p:ext>
            </p:extLst>
          </p:nvPr>
        </p:nvPicPr>
        <p:blipFill rotWithShape="1">
          <a:blip r:embed="rId4"/>
          <a:srcRect t="12303" b="427"/>
          <a:stretch>
            <a:fillRect/>
          </a:stretch>
        </p:blipFill>
        <p:spPr>
          <a:xfrm>
            <a:off x="3262560" y="1836000"/>
            <a:ext cx="7874000" cy="4788000"/>
          </a:xfrm>
          <a:prstGeom prst="rect">
            <a:avLst/>
          </a:prstGeom>
          <a:ln>
            <a:solidFill>
              <a:schemeClr val="tx1"/>
            </a:solidFill>
          </a:ln>
        </p:spPr>
      </p:pic>
      <p:sp>
        <p:nvSpPr>
          <p:cNvPr id="2" name="タイトル 1">
            <a:extLst>
              <a:ext uri="{FF2B5EF4-FFF2-40B4-BE49-F238E27FC236}">
                <a16:creationId xmlns:a16="http://schemas.microsoft.com/office/drawing/2014/main" id="{2E750637-763D-3931-2CAD-39EC1BF89BA5}"/>
              </a:ext>
            </a:extLst>
          </p:cNvPr>
          <p:cNvSpPr>
            <a:spLocks noGrp="1"/>
          </p:cNvSpPr>
          <p:nvPr>
            <p:ph type="title"/>
          </p:nvPr>
        </p:nvSpPr>
        <p:spPr/>
        <p:txBody>
          <a:bodyPr/>
          <a:lstStyle/>
          <a:p>
            <a:r>
              <a:rPr kumimoji="1" lang="ja-JP" altLang="en-US"/>
              <a:t>オンライン授業情報の</a:t>
            </a:r>
            <a:r>
              <a:rPr lang="ja-JP" altLang="en-US"/>
              <a:t>掲示</a:t>
            </a:r>
            <a:endParaRPr kumimoji="1" lang="ja-JP" altLang="en-US"/>
          </a:p>
        </p:txBody>
      </p:sp>
      <p:sp>
        <p:nvSpPr>
          <p:cNvPr id="4" name="日付プレースホルダー 3">
            <a:extLst>
              <a:ext uri="{FF2B5EF4-FFF2-40B4-BE49-F238E27FC236}">
                <a16:creationId xmlns:a16="http://schemas.microsoft.com/office/drawing/2014/main" id="{B9CEE367-2828-B663-2A89-5D8A4F54D14C}"/>
              </a:ext>
            </a:extLst>
          </p:cNvPr>
          <p:cNvSpPr>
            <a:spLocks noGrp="1"/>
          </p:cNvSpPr>
          <p:nvPr>
            <p:ph type="dt" sz="half" idx="10"/>
          </p:nvPr>
        </p:nvSpPr>
        <p:spPr/>
        <p:txBody>
          <a:bodyPr/>
          <a:lstStyle/>
          <a:p>
            <a:r>
              <a:rPr lang="en-US" altLang="ja-JP" dirty="0"/>
              <a:t>2025/3/12</a:t>
            </a:r>
          </a:p>
        </p:txBody>
      </p:sp>
      <p:sp>
        <p:nvSpPr>
          <p:cNvPr id="6" name="スライド番号プレースホルダー 5">
            <a:extLst>
              <a:ext uri="{FF2B5EF4-FFF2-40B4-BE49-F238E27FC236}">
                <a16:creationId xmlns:a16="http://schemas.microsoft.com/office/drawing/2014/main" id="{FA58BAA4-B08E-B09C-1856-9618C50ABCED}"/>
              </a:ext>
            </a:extLst>
          </p:cNvPr>
          <p:cNvSpPr>
            <a:spLocks noGrp="1"/>
          </p:cNvSpPr>
          <p:nvPr>
            <p:ph type="sldNum" sz="quarter" idx="12"/>
          </p:nvPr>
        </p:nvSpPr>
        <p:spPr/>
        <p:txBody>
          <a:bodyPr/>
          <a:lstStyle/>
          <a:p>
            <a:fld id="{EDF77D8D-9987-453A-9A05-EB91CA595C68}" type="slidenum">
              <a:rPr lang="ja-JP" altLang="en-US" smtClean="0"/>
              <a:pPr/>
              <a:t>28</a:t>
            </a:fld>
            <a:endParaRPr lang="ja-JP" altLang="en-US"/>
          </a:p>
        </p:txBody>
      </p:sp>
      <p:pic>
        <p:nvPicPr>
          <p:cNvPr id="8" name="図 7" descr="アイコン&#10;&#10;自動的に生成された説明">
            <a:extLst>
              <a:ext uri="{FF2B5EF4-FFF2-40B4-BE49-F238E27FC236}">
                <a16:creationId xmlns:a16="http://schemas.microsoft.com/office/drawing/2014/main" id="{AC1FD586-621B-ED2D-375F-C9B7FFCC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9" name="正方形/長方形 8">
            <a:extLst>
              <a:ext uri="{FF2B5EF4-FFF2-40B4-BE49-F238E27FC236}">
                <a16:creationId xmlns:a16="http://schemas.microsoft.com/office/drawing/2014/main" id="{82C137C6-B086-F6D8-2C41-431743433582}"/>
              </a:ext>
            </a:extLst>
          </p:cNvPr>
          <p:cNvSpPr>
            <a:spLocks/>
          </p:cNvSpPr>
          <p:nvPr/>
        </p:nvSpPr>
        <p:spPr>
          <a:xfrm>
            <a:off x="5015881" y="3387874"/>
            <a:ext cx="6098120" cy="689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456D4460-FEEC-1715-7535-25048DBD8FDF}"/>
              </a:ext>
            </a:extLst>
          </p:cNvPr>
          <p:cNvSpPr/>
          <p:nvPr/>
        </p:nvSpPr>
        <p:spPr>
          <a:xfrm>
            <a:off x="10632504" y="3377515"/>
            <a:ext cx="481496" cy="281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956A9B64-ADCE-F816-85B1-1AB345886734}"/>
              </a:ext>
            </a:extLst>
          </p:cNvPr>
          <p:cNvSpPr/>
          <p:nvPr/>
        </p:nvSpPr>
        <p:spPr>
          <a:xfrm>
            <a:off x="9530363" y="2029990"/>
            <a:ext cx="1943337" cy="771461"/>
          </a:xfrm>
          <a:prstGeom prst="wedgeRoundRectCallout">
            <a:avLst>
              <a:gd name="adj1" fmla="val 22063"/>
              <a:gd name="adj2" fmla="val 12793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
        <p:nvSpPr>
          <p:cNvPr id="7" name="フッター プレースホルダー 4">
            <a:extLst>
              <a:ext uri="{FF2B5EF4-FFF2-40B4-BE49-F238E27FC236}">
                <a16:creationId xmlns:a16="http://schemas.microsoft.com/office/drawing/2014/main" id="{E49BA535-9EA9-333D-F888-DE3AC4DDE668}"/>
              </a:ext>
            </a:extLst>
          </p:cNvPr>
          <p:cNvSpPr>
            <a:spLocks noGrp="1"/>
          </p:cNvSpPr>
          <p:nvPr>
            <p:ph type="ftr" sz="quarter" idx="11"/>
          </p:nvPr>
        </p:nvSpPr>
        <p:spPr>
          <a:xfrm>
            <a:off x="3703983" y="6552000"/>
            <a:ext cx="4784034" cy="252000"/>
          </a:xfrm>
        </p:spPr>
        <p:txBody>
          <a:bodyPr/>
          <a:lstStyle/>
          <a:p>
            <a:r>
              <a:rPr kumimoji="1" lang="ja-JP" altLang="en-US" dirty="0"/>
              <a:t>東京大学における情報システムとコミュニケーションツール説明会</a:t>
            </a:r>
          </a:p>
        </p:txBody>
      </p:sp>
    </p:spTree>
    <p:extLst>
      <p:ext uri="{BB962C8B-B14F-4D97-AF65-F5344CB8AC3E}">
        <p14:creationId xmlns:p14="http://schemas.microsoft.com/office/powerpoint/2010/main" val="10379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1220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4"/>
                </p:tgtEl>
              </p:cMediaNode>
            </p:video>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14436-AAB2-D057-30DD-E65053EAA564}"/>
              </a:ext>
            </a:extLst>
          </p:cNvPr>
          <p:cNvSpPr>
            <a:spLocks noGrp="1"/>
          </p:cNvSpPr>
          <p:nvPr>
            <p:ph type="title"/>
          </p:nvPr>
        </p:nvSpPr>
        <p:spPr/>
        <p:txBody>
          <a:bodyPr/>
          <a:lstStyle/>
          <a:p>
            <a:r>
              <a:rPr kumimoji="1" lang="ja-JP" altLang="en-US"/>
              <a:t>オンライン授業情報の掲示</a:t>
            </a:r>
          </a:p>
        </p:txBody>
      </p:sp>
      <p:sp>
        <p:nvSpPr>
          <p:cNvPr id="3" name="コンテンツ プレースホルダー 2">
            <a:extLst>
              <a:ext uri="{FF2B5EF4-FFF2-40B4-BE49-F238E27FC236}">
                <a16:creationId xmlns:a16="http://schemas.microsoft.com/office/drawing/2014/main" id="{D489E3EB-2299-90F3-DC88-0B5749790070}"/>
              </a:ext>
            </a:extLst>
          </p:cNvPr>
          <p:cNvSpPr>
            <a:spLocks noGrp="1"/>
          </p:cNvSpPr>
          <p:nvPr>
            <p:ph idx="1"/>
          </p:nvPr>
        </p:nvSpPr>
        <p:spPr/>
        <p:txBody>
          <a:bodyPr/>
          <a:lstStyle/>
          <a:p>
            <a:r>
              <a:rPr lang="ja-JP" altLang="en-US"/>
              <a:t>学生は「オンライン授業情報」欄の内容を一覧できます</a:t>
            </a:r>
            <a:endParaRPr lang="en-US" altLang="ja-JP" dirty="0"/>
          </a:p>
        </p:txBody>
      </p:sp>
      <p:sp>
        <p:nvSpPr>
          <p:cNvPr id="4" name="日付プレースホルダー 3">
            <a:extLst>
              <a:ext uri="{FF2B5EF4-FFF2-40B4-BE49-F238E27FC236}">
                <a16:creationId xmlns:a16="http://schemas.microsoft.com/office/drawing/2014/main" id="{2CF6BBC5-7279-6E54-4ED5-84B2E0B843A1}"/>
              </a:ext>
            </a:extLst>
          </p:cNvPr>
          <p:cNvSpPr>
            <a:spLocks noGrp="1"/>
          </p:cNvSpPr>
          <p:nvPr>
            <p:ph type="dt" sz="half" idx="10"/>
          </p:nvPr>
        </p:nvSpPr>
        <p:spPr/>
        <p:txBody>
          <a:bodyPr/>
          <a:lstStyle/>
          <a:p>
            <a:r>
              <a:rPr lang="en-US" altLang="ja-JP" dirty="0"/>
              <a:t>2025/3/12</a:t>
            </a:r>
          </a:p>
        </p:txBody>
      </p:sp>
      <p:sp>
        <p:nvSpPr>
          <p:cNvPr id="6" name="スライド番号プレースホルダー 5">
            <a:extLst>
              <a:ext uri="{FF2B5EF4-FFF2-40B4-BE49-F238E27FC236}">
                <a16:creationId xmlns:a16="http://schemas.microsoft.com/office/drawing/2014/main" id="{24E3125F-496B-A593-E8B1-849953F4F46D}"/>
              </a:ext>
            </a:extLst>
          </p:cNvPr>
          <p:cNvSpPr>
            <a:spLocks noGrp="1"/>
          </p:cNvSpPr>
          <p:nvPr>
            <p:ph type="sldNum" sz="quarter" idx="12"/>
          </p:nvPr>
        </p:nvSpPr>
        <p:spPr/>
        <p:txBody>
          <a:bodyPr/>
          <a:lstStyle/>
          <a:p>
            <a:fld id="{EDF77D8D-9987-453A-9A05-EB91CA595C68}" type="slidenum">
              <a:rPr lang="ja-JP" altLang="en-US" smtClean="0"/>
              <a:pPr/>
              <a:t>29</a:t>
            </a:fld>
            <a:endParaRPr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857D018F-0297-ED8B-0738-5C1FD410C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772816"/>
            <a:ext cx="7772400" cy="4692413"/>
          </a:xfrm>
          <a:prstGeom prst="rect">
            <a:avLst/>
          </a:prstGeom>
          <a:ln>
            <a:solidFill>
              <a:srgbClr val="7030A0"/>
            </a:solidFill>
          </a:ln>
        </p:spPr>
      </p:pic>
      <p:sp>
        <p:nvSpPr>
          <p:cNvPr id="8" name="正方形/長方形 7">
            <a:extLst>
              <a:ext uri="{FF2B5EF4-FFF2-40B4-BE49-F238E27FC236}">
                <a16:creationId xmlns:a16="http://schemas.microsoft.com/office/drawing/2014/main" id="{2EE8F496-3E93-AD17-3647-6EC9418C413F}"/>
              </a:ext>
            </a:extLst>
          </p:cNvPr>
          <p:cNvSpPr/>
          <p:nvPr/>
        </p:nvSpPr>
        <p:spPr>
          <a:xfrm>
            <a:off x="2376946" y="4337928"/>
            <a:ext cx="1846845"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descr="アイコン&#10;&#10;自動的に生成された説明">
            <a:extLst>
              <a:ext uri="{FF2B5EF4-FFF2-40B4-BE49-F238E27FC236}">
                <a16:creationId xmlns:a16="http://schemas.microsoft.com/office/drawing/2014/main" id="{AD6E7BAF-D5CB-74CF-C74A-900082B5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
        <p:nvSpPr>
          <p:cNvPr id="10" name="フッター プレースホルダー 4">
            <a:extLst>
              <a:ext uri="{FF2B5EF4-FFF2-40B4-BE49-F238E27FC236}">
                <a16:creationId xmlns:a16="http://schemas.microsoft.com/office/drawing/2014/main" id="{03F534D4-7715-26ED-57B7-8838BDFA8CBD}"/>
              </a:ext>
            </a:extLst>
          </p:cNvPr>
          <p:cNvSpPr>
            <a:spLocks noGrp="1"/>
          </p:cNvSpPr>
          <p:nvPr>
            <p:ph type="ftr" sz="quarter" idx="11"/>
          </p:nvPr>
        </p:nvSpPr>
        <p:spPr>
          <a:xfrm>
            <a:off x="3703983" y="6552000"/>
            <a:ext cx="4784034" cy="252000"/>
          </a:xfrm>
        </p:spPr>
        <p:txBody>
          <a:bodyPr/>
          <a:lstStyle/>
          <a:p>
            <a:r>
              <a:rPr kumimoji="1" lang="ja-JP" altLang="en-US" dirty="0"/>
              <a:t>東京大学における情報システムとコミュニケーションツール説明会</a:t>
            </a:r>
          </a:p>
        </p:txBody>
      </p:sp>
    </p:spTree>
    <p:extLst>
      <p:ext uri="{BB962C8B-B14F-4D97-AF65-F5344CB8AC3E}">
        <p14:creationId xmlns:p14="http://schemas.microsoft.com/office/powerpoint/2010/main" val="139833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グラフィカル ユーザー インターフェイス, アプリケーション, Web サイト&#10;&#10;AI によって生成されたコンテンツは間違っている可能性があります。">
            <a:extLst>
              <a:ext uri="{FF2B5EF4-FFF2-40B4-BE49-F238E27FC236}">
                <a16:creationId xmlns:a16="http://schemas.microsoft.com/office/drawing/2014/main" id="{B02FAA6E-BF1E-6545-A537-483A998A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370" y="1913782"/>
            <a:ext cx="6867772" cy="4418081"/>
          </a:xfrm>
          <a:prstGeom prst="rect">
            <a:avLst/>
          </a:prstGeom>
        </p:spPr>
      </p:pic>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はじめに</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marL="0" indent="0">
              <a:lnSpc>
                <a:spcPct val="100000"/>
              </a:lnSpc>
              <a:buNone/>
            </a:pPr>
            <a:r>
              <a:rPr kumimoji="1" lang="ja-JP" altLang="en-US" sz="3600" b="1" dirty="0">
                <a:solidFill>
                  <a:srgbClr val="155F90"/>
                </a:solidFill>
              </a:rPr>
              <a:t>より詳しい内容は　　　　　　で確認できます</a:t>
            </a:r>
            <a:endParaRPr kumimoji="1" lang="en-US" altLang="ja-JP" sz="3600" b="1" dirty="0">
              <a:solidFill>
                <a:srgbClr val="155F90"/>
              </a:solidFill>
            </a:endParaRP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3</a:t>
            </a:fld>
            <a:endParaRPr kumimoji="1" lang="ja-JP" altLang="en-US"/>
          </a:p>
        </p:txBody>
      </p:sp>
      <p:pic>
        <p:nvPicPr>
          <p:cNvPr id="7" name="図 6">
            <a:extLst>
              <a:ext uri="{FF2B5EF4-FFF2-40B4-BE49-F238E27FC236}">
                <a16:creationId xmlns:a16="http://schemas.microsoft.com/office/drawing/2014/main" id="{FCCA76BC-781C-9082-9589-F25FF81BCE77}"/>
              </a:ext>
            </a:extLst>
          </p:cNvPr>
          <p:cNvPicPr>
            <a:picLocks noChangeAspect="1"/>
          </p:cNvPicPr>
          <p:nvPr/>
        </p:nvPicPr>
        <p:blipFill>
          <a:blip r:embed="rId4"/>
          <a:stretch>
            <a:fillRect/>
          </a:stretch>
        </p:blipFill>
        <p:spPr>
          <a:xfrm>
            <a:off x="4672624" y="1187779"/>
            <a:ext cx="2608580" cy="631866"/>
          </a:xfrm>
          <a:prstGeom prst="rect">
            <a:avLst/>
          </a:prstGeom>
        </p:spPr>
      </p:pic>
      <p:sp>
        <p:nvSpPr>
          <p:cNvPr id="15" name="正方形/長方形 14">
            <a:extLst>
              <a:ext uri="{FF2B5EF4-FFF2-40B4-BE49-F238E27FC236}">
                <a16:creationId xmlns:a16="http://schemas.microsoft.com/office/drawing/2014/main" id="{F60FB33E-0DE8-F08E-424D-FDE571D89E52}"/>
              </a:ext>
            </a:extLst>
          </p:cNvPr>
          <p:cNvSpPr/>
          <p:nvPr/>
        </p:nvSpPr>
        <p:spPr>
          <a:xfrm>
            <a:off x="3376246" y="2834640"/>
            <a:ext cx="1391140" cy="234696"/>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57C693F-1A8B-7613-6B41-DD2BB5AB6CFA}"/>
              </a:ext>
            </a:extLst>
          </p:cNvPr>
          <p:cNvSpPr/>
          <p:nvPr/>
        </p:nvSpPr>
        <p:spPr>
          <a:xfrm>
            <a:off x="3376246" y="3100560"/>
            <a:ext cx="1391140" cy="234696"/>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055BE4E0-456B-D1C4-F4CC-CF7A4F38E952}"/>
              </a:ext>
            </a:extLst>
          </p:cNvPr>
          <p:cNvSpPr/>
          <p:nvPr/>
        </p:nvSpPr>
        <p:spPr>
          <a:xfrm>
            <a:off x="3376246" y="3617355"/>
            <a:ext cx="1391140" cy="234696"/>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255D19C-9C71-40BF-7CB1-2DF5CA96D0F5}"/>
              </a:ext>
            </a:extLst>
          </p:cNvPr>
          <p:cNvSpPr/>
          <p:nvPr/>
        </p:nvSpPr>
        <p:spPr>
          <a:xfrm>
            <a:off x="7846712" y="2339660"/>
            <a:ext cx="763888" cy="29718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62E7A2C1-5195-705C-D068-FE12F47FC9DA}"/>
              </a:ext>
            </a:extLst>
          </p:cNvPr>
          <p:cNvSpPr/>
          <p:nvPr/>
        </p:nvSpPr>
        <p:spPr>
          <a:xfrm>
            <a:off x="8147254" y="5671439"/>
            <a:ext cx="763888" cy="723424"/>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17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84A53-B3D0-D295-C1B7-D9D543F9D35C}"/>
              </a:ext>
            </a:extLst>
          </p:cNvPr>
          <p:cNvSpPr>
            <a:spLocks noGrp="1"/>
          </p:cNvSpPr>
          <p:nvPr>
            <p:ph type="title"/>
          </p:nvPr>
        </p:nvSpPr>
        <p:spPr/>
        <p:txBody>
          <a:bodyPr/>
          <a:lstStyle/>
          <a:p>
            <a:r>
              <a:rPr kumimoji="1" lang="ja-JP" altLang="en-US"/>
              <a:t>オンライン授業の掲示</a:t>
            </a:r>
          </a:p>
        </p:txBody>
      </p:sp>
      <p:sp>
        <p:nvSpPr>
          <p:cNvPr id="3" name="コンテンツ プレースホルダー 2">
            <a:extLst>
              <a:ext uri="{FF2B5EF4-FFF2-40B4-BE49-F238E27FC236}">
                <a16:creationId xmlns:a16="http://schemas.microsoft.com/office/drawing/2014/main" id="{DC1F0F60-7443-41E5-3DBC-BC13C359AEE8}"/>
              </a:ext>
            </a:extLst>
          </p:cNvPr>
          <p:cNvSpPr>
            <a:spLocks noGrp="1"/>
          </p:cNvSpPr>
          <p:nvPr>
            <p:ph idx="1"/>
          </p:nvPr>
        </p:nvSpPr>
        <p:spPr/>
        <p:txBody>
          <a:bodyPr>
            <a:normAutofit/>
          </a:bodyPr>
          <a:lstStyle/>
          <a:p>
            <a:r>
              <a:rPr kumimoji="1" lang="en-US" altLang="ja-JP" dirty="0"/>
              <a:t>Zoom </a:t>
            </a:r>
            <a:r>
              <a:rPr lang="ja-JP" altLang="en-US"/>
              <a:t>会議室の情報は，</a:t>
            </a:r>
            <a:r>
              <a:rPr lang="en-US" altLang="ja-JP" dirty="0"/>
              <a:t>URL </a:t>
            </a:r>
            <a:r>
              <a:rPr lang="ja-JP" altLang="en-US"/>
              <a:t>だけでなく，ミーティング</a:t>
            </a:r>
            <a:r>
              <a:rPr lang="en-US" altLang="ja-JP" dirty="0"/>
              <a:t>ID</a:t>
            </a:r>
            <a:r>
              <a:rPr lang="ja-JP" altLang="en-US"/>
              <a:t>とパスコードも掲示するようにしてください</a:t>
            </a:r>
            <a:endParaRPr lang="en-US" altLang="ja-JP" dirty="0"/>
          </a:p>
          <a:p>
            <a:pPr lvl="1"/>
            <a:r>
              <a:rPr lang="ja-JP" altLang="en-US"/>
              <a:t>参考</a:t>
            </a:r>
            <a:r>
              <a:rPr lang="en-US" altLang="ja-JP" dirty="0"/>
              <a:t>: </a:t>
            </a:r>
            <a:r>
              <a:rPr lang="en" altLang="ja-JP" sz="2400" dirty="0">
                <a:solidFill>
                  <a:srgbClr val="0070C0"/>
                </a:solidFill>
                <a:hlinkClick r:id="rId2">
                  <a:extLst>
                    <a:ext uri="{A12FA001-AC4F-418D-AE19-62706E023703}">
                      <ahyp:hlinkClr xmlns:ahyp="http://schemas.microsoft.com/office/drawing/2018/hyperlinkcolor" val="tx"/>
                    </a:ext>
                  </a:extLst>
                </a:hlinkClick>
              </a:rPr>
              <a:t>https://utelecon.adm.u-tokyo.ac.jp/faculty_members/url</a:t>
            </a:r>
            <a:endParaRPr kumimoji="1" lang="ja-JP" altLang="en-US"/>
          </a:p>
          <a:p>
            <a:r>
              <a:rPr kumimoji="1" lang="ja-JP" altLang="en-US"/>
              <a:t>「オンライン授業情報」欄には，授業期間中に変更しない（変更が少ない）情報を掲示するのが良いでしょう</a:t>
            </a:r>
            <a:endParaRPr kumimoji="1" lang="en-US" altLang="ja-JP" dirty="0"/>
          </a:p>
          <a:p>
            <a:pPr lvl="1"/>
            <a:r>
              <a:rPr lang="ja-JP" altLang="en-US"/>
              <a:t>一つの授業では，同じ </a:t>
            </a:r>
            <a:r>
              <a:rPr lang="en-US" altLang="ja-JP" dirty="0"/>
              <a:t>URL </a:t>
            </a:r>
            <a:r>
              <a:rPr lang="ja-JP" altLang="en-US"/>
              <a:t>を授業期間中使い続ける方が間違いが少ないです</a:t>
            </a:r>
            <a:endParaRPr kumimoji="1" lang="en-US" altLang="ja-JP" dirty="0"/>
          </a:p>
          <a:p>
            <a:r>
              <a:rPr lang="ja-JP" altLang="en-US"/>
              <a:t>掲示の時期は，授業開始の直前ではなく，ゆとりを持たせるようにお願いします</a:t>
            </a:r>
            <a:endParaRPr lang="en-US" altLang="ja-JP" dirty="0"/>
          </a:p>
        </p:txBody>
      </p:sp>
      <p:sp>
        <p:nvSpPr>
          <p:cNvPr id="4" name="日付プレースホルダー 3">
            <a:extLst>
              <a:ext uri="{FF2B5EF4-FFF2-40B4-BE49-F238E27FC236}">
                <a16:creationId xmlns:a16="http://schemas.microsoft.com/office/drawing/2014/main" id="{924B26AB-C7B6-BF1C-D8D7-8A38A3FC13E1}"/>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FD9BE0E8-C479-EDBD-A85C-1614F28A1DD6}"/>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FAED41F-252D-A460-C9BD-48101BAEDB7F}"/>
              </a:ext>
            </a:extLst>
          </p:cNvPr>
          <p:cNvSpPr>
            <a:spLocks noGrp="1"/>
          </p:cNvSpPr>
          <p:nvPr>
            <p:ph type="sldNum" sz="quarter" idx="12"/>
          </p:nvPr>
        </p:nvSpPr>
        <p:spPr/>
        <p:txBody>
          <a:bodyPr/>
          <a:lstStyle/>
          <a:p>
            <a:fld id="{EDF77D8D-9987-453A-9A05-EB91CA595C68}" type="slidenum">
              <a:rPr lang="ja-JP" altLang="en-US" smtClean="0"/>
              <a:pPr/>
              <a:t>30</a:t>
            </a:fld>
            <a:endParaRPr lang="ja-JP" altLang="en-US"/>
          </a:p>
        </p:txBody>
      </p:sp>
      <p:pic>
        <p:nvPicPr>
          <p:cNvPr id="7" name="図 6" descr="アイコン&#10;&#10;自動的に生成された説明">
            <a:extLst>
              <a:ext uri="{FF2B5EF4-FFF2-40B4-BE49-F238E27FC236}">
                <a16:creationId xmlns:a16="http://schemas.microsoft.com/office/drawing/2014/main" id="{A1E762C6-9479-429C-AF6D-73BA4B69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286996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教材配布のためには，コース内で「教材」を</a:t>
            </a:r>
            <a:r>
              <a:rPr lang="ja-JP" altLang="en-US"/>
              <a:t>新規登録</a:t>
            </a:r>
            <a:r>
              <a:rPr kumimoji="1" lang="ja-JP" altLang="en-US"/>
              <a:t>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31</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教材追加x2">
            <a:hlinkClick r:id="" action="ppaction://media"/>
            <a:extLst>
              <a:ext uri="{FF2B5EF4-FFF2-40B4-BE49-F238E27FC236}">
                <a16:creationId xmlns:a16="http://schemas.microsoft.com/office/drawing/2014/main" id="{314D3B98-C869-174F-96B1-2A560C060855}"/>
              </a:ext>
            </a:extLst>
          </p:cNvPr>
          <p:cNvPicPr>
            <a:picLocks noChangeAspect="1"/>
          </p:cNvPicPr>
          <p:nvPr>
            <a:videoFile r:link="rId1"/>
            <p:extLst>
              <p:ext uri="{DAA4B4D4-6D71-4841-9C94-3DE7FCFB9230}">
                <p14:media xmlns:p14="http://schemas.microsoft.com/office/powerpoint/2010/main" r:embed="rId2">
                  <p14:trim st="855.5796"/>
                </p14:media>
              </p:ext>
            </p:extLst>
          </p:nvPr>
        </p:nvPicPr>
        <p:blipFill rotWithShape="1">
          <a:blip r:embed="rId5"/>
          <a:srcRect t="12464" b="265"/>
          <a:stretch>
            <a:fillRect/>
          </a:stretch>
        </p:blipFill>
        <p:spPr>
          <a:xfrm>
            <a:off x="2160000" y="1872000"/>
            <a:ext cx="785368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C8C8F27C-7613-4DCD-68CF-21C844A89ADC}"/>
              </a:ext>
            </a:extLst>
          </p:cNvPr>
          <p:cNvSpPr/>
          <p:nvPr/>
        </p:nvSpPr>
        <p:spPr>
          <a:xfrm>
            <a:off x="4079776" y="4590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1ECBA8C0-B3D2-479C-854E-D0BC70085762}"/>
              </a:ext>
            </a:extLst>
          </p:cNvPr>
          <p:cNvSpPr/>
          <p:nvPr/>
        </p:nvSpPr>
        <p:spPr>
          <a:xfrm>
            <a:off x="149312" y="3140968"/>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28823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2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タイトルを入力し，教材のファイルを</a:t>
            </a:r>
            <a:r>
              <a:rPr lang="ja-JP" altLang="en-US"/>
              <a:t>ドロップしてください</a:t>
            </a:r>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32</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11" name="UTOL 教材ファイルx2">
            <a:hlinkClick r:id="" action="ppaction://media"/>
            <a:extLst>
              <a:ext uri="{FF2B5EF4-FFF2-40B4-BE49-F238E27FC236}">
                <a16:creationId xmlns:a16="http://schemas.microsoft.com/office/drawing/2014/main" id="{0ECCCEDD-4FFA-5B67-2C70-E0A6AC80C2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653" r="117" b="78"/>
          <a:stretch/>
        </p:blipFill>
        <p:spPr>
          <a:xfrm>
            <a:off x="2169160" y="1872000"/>
            <a:ext cx="7853680" cy="4788000"/>
          </a:xfrm>
          <a:prstGeom prst="rect">
            <a:avLst/>
          </a:prstGeom>
          <a:ln>
            <a:solidFill>
              <a:srgbClr val="7030A0"/>
            </a:solidFill>
          </a:ln>
        </p:spPr>
      </p:pic>
      <p:sp>
        <p:nvSpPr>
          <p:cNvPr id="12" name="正方形/長方形 11">
            <a:extLst>
              <a:ext uri="{FF2B5EF4-FFF2-40B4-BE49-F238E27FC236}">
                <a16:creationId xmlns:a16="http://schemas.microsoft.com/office/drawing/2014/main" id="{77265105-CD63-3285-AFEE-DBD723565111}"/>
              </a:ext>
            </a:extLst>
          </p:cNvPr>
          <p:cNvSpPr/>
          <p:nvPr/>
        </p:nvSpPr>
        <p:spPr>
          <a:xfrm>
            <a:off x="5303912" y="3933080"/>
            <a:ext cx="4248472" cy="2726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F99854A5-146A-AFEA-3062-8D8DC787B0BD}"/>
              </a:ext>
            </a:extLst>
          </p:cNvPr>
          <p:cNvSpPr/>
          <p:nvPr/>
        </p:nvSpPr>
        <p:spPr>
          <a:xfrm>
            <a:off x="477600" y="3140968"/>
            <a:ext cx="3026112" cy="649316"/>
          </a:xfrm>
          <a:prstGeom prst="wedgeRoundRectCallout">
            <a:avLst>
              <a:gd name="adj1" fmla="val 108784"/>
              <a:gd name="adj2" fmla="val 1639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簡単な文章だけなら，ここに入力しても良い</a:t>
            </a:r>
            <a:endParaRPr lang="en-US" altLang="ja-JP" sz="2000" dirty="0"/>
          </a:p>
        </p:txBody>
      </p:sp>
    </p:spTree>
    <p:extLst>
      <p:ext uri="{BB962C8B-B14F-4D97-AF65-F5344CB8AC3E}">
        <p14:creationId xmlns:p14="http://schemas.microsoft.com/office/powerpoint/2010/main" val="6521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5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1"/>
                </p:tgtEl>
              </p:cMediaNode>
            </p:video>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確認画面に進み，登録を完了してください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33</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12" name="UTOL 教材登録x2">
            <a:hlinkClick r:id="" action="ppaction://media"/>
            <a:extLst>
              <a:ext uri="{FF2B5EF4-FFF2-40B4-BE49-F238E27FC236}">
                <a16:creationId xmlns:a16="http://schemas.microsoft.com/office/drawing/2014/main" id="{F58DA6B7-220B-C631-192A-FF4D0C043F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464" r="117" b="266"/>
          <a:stretch>
            <a:fillRect/>
          </a:stretch>
        </p:blipFill>
        <p:spPr>
          <a:xfrm>
            <a:off x="2160000" y="1872000"/>
            <a:ext cx="7853680" cy="4788000"/>
          </a:xfrm>
          <a:prstGeom prst="rect">
            <a:avLst/>
          </a:prstGeom>
          <a:ln>
            <a:solidFill>
              <a:schemeClr val="tx1"/>
            </a:solidFill>
          </a:ln>
        </p:spPr>
      </p:pic>
    </p:spTree>
    <p:extLst>
      <p:ext uri="{BB962C8B-B14F-4D97-AF65-F5344CB8AC3E}">
        <p14:creationId xmlns:p14="http://schemas.microsoft.com/office/powerpoint/2010/main" val="37897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a:xfrm>
            <a:off x="838200" y="1202516"/>
            <a:ext cx="10515600" cy="5174716"/>
          </a:xfrm>
        </p:spPr>
        <p:txBody>
          <a:bodyPr>
            <a:normAutofit fontScale="85000" lnSpcReduction="10000"/>
          </a:bodyPr>
          <a:lstStyle/>
          <a:p>
            <a:pPr>
              <a:lnSpc>
                <a:spcPct val="110000"/>
              </a:lnSpc>
            </a:pPr>
            <a:r>
              <a:rPr lang="ja-JP" altLang="en-US" dirty="0"/>
              <a:t>一つの「教材」には，複数のファイルを含めることができます</a:t>
            </a:r>
            <a:endParaRPr lang="en-US" altLang="ja-JP" dirty="0"/>
          </a:p>
          <a:p>
            <a:pPr>
              <a:lnSpc>
                <a:spcPct val="110000"/>
              </a:lnSpc>
            </a:pPr>
            <a:r>
              <a:rPr lang="ja-JP" altLang="en-US" dirty="0"/>
              <a:t>公開期間としては，期末試験が終わるまでが一つの目安です</a:t>
            </a:r>
            <a:endParaRPr lang="en-US" altLang="ja-JP" dirty="0"/>
          </a:p>
          <a:p>
            <a:pPr>
              <a:lnSpc>
                <a:spcPct val="110000"/>
              </a:lnSpc>
            </a:pPr>
            <a:r>
              <a:rPr lang="ja-JP" altLang="en-US" dirty="0"/>
              <a:t>学生は，メモ書きできる形式のファイルを好む傾向があります</a:t>
            </a:r>
            <a:endParaRPr lang="en-US" altLang="ja-JP" dirty="0"/>
          </a:p>
          <a:p>
            <a:pPr lvl="1">
              <a:lnSpc>
                <a:spcPct val="110000"/>
              </a:lnSpc>
            </a:pPr>
            <a:r>
              <a:rPr lang="en-US" altLang="ja-JP" dirty="0"/>
              <a:t>e.g. </a:t>
            </a:r>
            <a:r>
              <a:rPr lang="ja-JP" altLang="en-US" dirty="0"/>
              <a:t>ペン入力ができる学生には</a:t>
            </a:r>
            <a:r>
              <a:rPr lang="en-US" altLang="ja-JP" dirty="0"/>
              <a:t> PDF </a:t>
            </a:r>
            <a:r>
              <a:rPr lang="ja-JP" altLang="en-US" dirty="0"/>
              <a:t>形式で配布すると，手書きのメモを取りやすい</a:t>
            </a:r>
            <a:endParaRPr lang="en-US" altLang="ja-JP" dirty="0"/>
          </a:p>
          <a:p>
            <a:pPr lvl="1">
              <a:lnSpc>
                <a:spcPct val="110000"/>
              </a:lnSpc>
            </a:pPr>
            <a:r>
              <a:rPr lang="en-US" altLang="ja-JP" dirty="0"/>
              <a:t>e.g. </a:t>
            </a:r>
            <a:r>
              <a:rPr lang="ja-JP" altLang="en-US" dirty="0"/>
              <a:t>キーボード入力が基本の学生は，</a:t>
            </a:r>
            <a:r>
              <a:rPr lang="en-US" altLang="ja-JP" dirty="0"/>
              <a:t>PDF </a:t>
            </a:r>
            <a:r>
              <a:rPr lang="ja-JP" altLang="en-US" dirty="0"/>
              <a:t>ではメモを取りにくい</a:t>
            </a:r>
            <a:endParaRPr lang="en-US" altLang="ja-JP" dirty="0"/>
          </a:p>
          <a:p>
            <a:pPr>
              <a:lnSpc>
                <a:spcPct val="110000"/>
              </a:lnSpc>
            </a:pPr>
            <a:r>
              <a:rPr lang="ja-JP" altLang="en-US" dirty="0"/>
              <a:t>教材を</a:t>
            </a:r>
            <a:r>
              <a:rPr lang="en-US" altLang="ja-JP" dirty="0"/>
              <a:t> LMS </a:t>
            </a:r>
            <a:r>
              <a:rPr lang="ja-JP" altLang="en-US" dirty="0"/>
              <a:t>で公開する際の著作権の考え方については，以下を参照してください</a:t>
            </a:r>
            <a:endParaRPr lang="en-US" altLang="ja-JP" dirty="0"/>
          </a:p>
          <a:p>
            <a:pPr lvl="1">
              <a:lnSpc>
                <a:spcPct val="110000"/>
              </a:lnSpc>
            </a:pPr>
            <a:r>
              <a:rPr lang="en-US" altLang="ja-JP" dirty="0">
                <a:hlinkClick r:id="rId2"/>
              </a:rPr>
              <a:t>https://utelecon.adm.u-tokyo.ac.jp/articles/copyright/</a:t>
            </a:r>
            <a:endParaRPr lang="en-US" altLang="ja-JP" dirty="0"/>
          </a:p>
          <a:p>
            <a:pPr>
              <a:lnSpc>
                <a:spcPct val="110000"/>
              </a:lnSpc>
            </a:pPr>
            <a:endParaRPr kumimoji="1" lang="en-US" altLang="ja-JP" dirty="0"/>
          </a:p>
          <a:p>
            <a:pPr>
              <a:lnSpc>
                <a:spcPct val="110000"/>
              </a:lnSpc>
            </a:pPr>
            <a:r>
              <a:rPr lang="ja-JP" altLang="en-US" dirty="0">
                <a:solidFill>
                  <a:srgbClr val="FF0000"/>
                </a:solidFill>
              </a:rPr>
              <a:t>教材作成時の情報アクセシビリティ</a:t>
            </a:r>
            <a:r>
              <a:rPr lang="ja-JP" altLang="en-US">
                <a:solidFill>
                  <a:srgbClr val="FF0000"/>
                </a:solidFill>
              </a:rPr>
              <a:t>の確保</a:t>
            </a:r>
            <a:r>
              <a:rPr lang="ja-JP" altLang="en-US"/>
              <a:t>をお願いします</a:t>
            </a:r>
            <a:endParaRPr lang="en-US" altLang="ja-JP" dirty="0"/>
          </a:p>
          <a:p>
            <a:pPr lvl="1">
              <a:lnSpc>
                <a:spcPct val="110000"/>
              </a:lnSpc>
            </a:pPr>
            <a:r>
              <a:rPr kumimoji="1" lang="ja-JP" altLang="en-US"/>
              <a:t>バリアフリー推進オフィス・情報アクセシビリティ担当</a:t>
            </a:r>
          </a:p>
          <a:p>
            <a:pPr lvl="1">
              <a:lnSpc>
                <a:spcPct val="110000"/>
              </a:lnSpc>
            </a:pPr>
            <a:r>
              <a:rPr kumimoji="1" lang="ja-JP" altLang="en-US"/>
              <a:t>電子メール：</a:t>
            </a:r>
            <a:r>
              <a:rPr kumimoji="1" lang="en" altLang="ja-JP" dirty="0" err="1"/>
              <a:t>spds-staff.adm@gs.mail.u-tokyo.ac.jp</a:t>
            </a:r>
            <a:endParaRPr kumimoji="1" lang="en" altLang="ja-JP" dirty="0"/>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34</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1391996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11A92-EDFB-4D2D-7A5B-4F21EF753D60}"/>
              </a:ext>
            </a:extLst>
          </p:cNvPr>
          <p:cNvSpPr>
            <a:spLocks noGrp="1"/>
          </p:cNvSpPr>
          <p:nvPr>
            <p:ph type="title"/>
          </p:nvPr>
        </p:nvSpPr>
        <p:spPr/>
        <p:txBody>
          <a:bodyPr/>
          <a:lstStyle/>
          <a:p>
            <a:r>
              <a:rPr kumimoji="1" lang="ja-JP" altLang="en-US"/>
              <a:t>課題の登録（出題）</a:t>
            </a:r>
          </a:p>
        </p:txBody>
      </p:sp>
      <p:sp>
        <p:nvSpPr>
          <p:cNvPr id="3" name="コンテンツ プレースホルダー 2">
            <a:extLst>
              <a:ext uri="{FF2B5EF4-FFF2-40B4-BE49-F238E27FC236}">
                <a16:creationId xmlns:a16="http://schemas.microsoft.com/office/drawing/2014/main" id="{8C8D7FC0-5D6C-361A-50A0-6999E3C3DEDE}"/>
              </a:ext>
            </a:extLst>
          </p:cNvPr>
          <p:cNvSpPr>
            <a:spLocks noGrp="1"/>
          </p:cNvSpPr>
          <p:nvPr>
            <p:ph idx="1"/>
          </p:nvPr>
        </p:nvSpPr>
        <p:spPr/>
        <p:txBody>
          <a:bodyPr/>
          <a:lstStyle/>
          <a:p>
            <a:r>
              <a:rPr kumimoji="1" lang="ja-JP" altLang="en-US"/>
              <a:t>（レポート）課題の新規登録方法も，教材とほぼ同様です</a:t>
            </a:r>
          </a:p>
        </p:txBody>
      </p:sp>
      <p:sp>
        <p:nvSpPr>
          <p:cNvPr id="4" name="日付プレースホルダー 3">
            <a:extLst>
              <a:ext uri="{FF2B5EF4-FFF2-40B4-BE49-F238E27FC236}">
                <a16:creationId xmlns:a16="http://schemas.microsoft.com/office/drawing/2014/main" id="{DFABD53B-1EB2-DD97-DE55-E73CF926D266}"/>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B658B881-619A-C8F0-85A1-64B08BB4F7C7}"/>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6C42562E-980E-333D-38EB-4166A76D89E6}"/>
              </a:ext>
            </a:extLst>
          </p:cNvPr>
          <p:cNvSpPr>
            <a:spLocks noGrp="1"/>
          </p:cNvSpPr>
          <p:nvPr>
            <p:ph type="sldNum" sz="quarter" idx="12"/>
          </p:nvPr>
        </p:nvSpPr>
        <p:spPr/>
        <p:txBody>
          <a:bodyPr/>
          <a:lstStyle/>
          <a:p>
            <a:fld id="{EDF77D8D-9987-453A-9A05-EB91CA595C68}" type="slidenum">
              <a:rPr lang="ja-JP" altLang="en-US" smtClean="0"/>
              <a:pPr/>
              <a:t>35</a:t>
            </a:fld>
            <a:endParaRPr lang="ja-JP" altLang="en-US"/>
          </a:p>
        </p:txBody>
      </p:sp>
      <p:pic>
        <p:nvPicPr>
          <p:cNvPr id="7" name="図 6" descr="アイコン&#10;&#10;自動的に生成された説明">
            <a:extLst>
              <a:ext uri="{FF2B5EF4-FFF2-40B4-BE49-F238E27FC236}">
                <a16:creationId xmlns:a16="http://schemas.microsoft.com/office/drawing/2014/main" id="{9F85F357-0CD1-9412-720B-F77F6620F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課題登録x2">
            <a:hlinkClick r:id="" action="ppaction://media"/>
            <a:extLst>
              <a:ext uri="{FF2B5EF4-FFF2-40B4-BE49-F238E27FC236}">
                <a16:creationId xmlns:a16="http://schemas.microsoft.com/office/drawing/2014/main" id="{133335AB-2BB4-BE01-00E8-1AF099FCBF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 t="12959" r="-2" b="-230"/>
          <a:stretch/>
        </p:blipFill>
        <p:spPr>
          <a:xfrm>
            <a:off x="2160000" y="1872000"/>
            <a:ext cx="7843520" cy="4788000"/>
          </a:xfrm>
          <a:prstGeom prst="rect">
            <a:avLst/>
          </a:prstGeom>
          <a:ln>
            <a:solidFill>
              <a:schemeClr val="tx1"/>
            </a:solidFill>
          </a:ln>
        </p:spPr>
      </p:pic>
      <p:sp>
        <p:nvSpPr>
          <p:cNvPr id="9" name="正方形/長方形 8">
            <a:extLst>
              <a:ext uri="{FF2B5EF4-FFF2-40B4-BE49-F238E27FC236}">
                <a16:creationId xmlns:a16="http://schemas.microsoft.com/office/drawing/2014/main" id="{29EFF36F-02EE-7A37-E8B4-ECCDD3DE5EC0}"/>
              </a:ext>
            </a:extLst>
          </p:cNvPr>
          <p:cNvSpPr/>
          <p:nvPr/>
        </p:nvSpPr>
        <p:spPr>
          <a:xfrm>
            <a:off x="4079776" y="46620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F29CC75B-8E29-53C9-0468-9070E9CDF481}"/>
              </a:ext>
            </a:extLst>
          </p:cNvPr>
          <p:cNvSpPr/>
          <p:nvPr/>
        </p:nvSpPr>
        <p:spPr>
          <a:xfrm>
            <a:off x="149312" y="3212976"/>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17767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3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2F431-35CD-A5DF-08BF-BC22FD49EC2E}"/>
              </a:ext>
            </a:extLst>
          </p:cNvPr>
          <p:cNvSpPr>
            <a:spLocks noGrp="1"/>
          </p:cNvSpPr>
          <p:nvPr>
            <p:ph type="title"/>
          </p:nvPr>
        </p:nvSpPr>
        <p:spPr/>
        <p:txBody>
          <a:bodyPr/>
          <a:lstStyle/>
          <a:p>
            <a:r>
              <a:rPr kumimoji="1" lang="ja-JP" altLang="en-US"/>
              <a:t>課題の登録（出題）</a:t>
            </a:r>
          </a:p>
        </p:txBody>
      </p:sp>
      <p:sp>
        <p:nvSpPr>
          <p:cNvPr id="4" name="日付プレースホルダー 3">
            <a:extLst>
              <a:ext uri="{FF2B5EF4-FFF2-40B4-BE49-F238E27FC236}">
                <a16:creationId xmlns:a16="http://schemas.microsoft.com/office/drawing/2014/main" id="{B1A51AB5-44B2-9A9F-6C39-6E3D746F41EB}"/>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88FBCF2E-500D-46DA-C2E9-F49C654F94E1}"/>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0890FD12-0198-0261-6712-1780BE86B69D}"/>
              </a:ext>
            </a:extLst>
          </p:cNvPr>
          <p:cNvSpPr>
            <a:spLocks noGrp="1"/>
          </p:cNvSpPr>
          <p:nvPr>
            <p:ph type="sldNum" sz="quarter" idx="12"/>
          </p:nvPr>
        </p:nvSpPr>
        <p:spPr/>
        <p:txBody>
          <a:bodyPr/>
          <a:lstStyle/>
          <a:p>
            <a:fld id="{EDF77D8D-9987-453A-9A05-EB91CA595C68}" type="slidenum">
              <a:rPr lang="ja-JP" altLang="en-US" smtClean="0"/>
              <a:pPr/>
              <a:t>36</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95DE9387-524D-955F-FD19-EA7755C34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 y="1633679"/>
            <a:ext cx="9977120" cy="4429760"/>
          </a:xfrm>
          <a:prstGeom prst="rect">
            <a:avLst/>
          </a:prstGeom>
          <a:ln>
            <a:solidFill>
              <a:schemeClr val="tx1"/>
            </a:solidFill>
          </a:ln>
        </p:spPr>
      </p:pic>
      <p:pic>
        <p:nvPicPr>
          <p:cNvPr id="9" name="図 8" descr="アイコン&#10;&#10;自動的に生成された説明">
            <a:extLst>
              <a:ext uri="{FF2B5EF4-FFF2-40B4-BE49-F238E27FC236}">
                <a16:creationId xmlns:a16="http://schemas.microsoft.com/office/drawing/2014/main" id="{8499ABB4-0177-16CC-E263-7D57D91B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3740699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kumimoji="1" lang="ja-JP" altLang="en-US"/>
              <a:t>「</a:t>
            </a:r>
            <a:r>
              <a:rPr lang="ja-JP" altLang="en-US" b="0" i="0">
                <a:solidFill>
                  <a:srgbClr val="333333"/>
                </a:solidFill>
                <a:effectLst/>
                <a:latin typeface="Helvetica Neue" panose="02000503000000020004" pitchFamily="2" charset="0"/>
              </a:rPr>
              <a:t>︙」</a:t>
            </a:r>
            <a:r>
              <a:rPr kumimoji="1" lang="ja-JP" altLang="en-US"/>
              <a:t>メニューから「提出状況確認」を選んでください</a:t>
            </a:r>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37</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9" name="UTOL レポート一覧x2">
            <a:hlinkClick r:id="" action="ppaction://media"/>
            <a:extLst>
              <a:ext uri="{FF2B5EF4-FFF2-40B4-BE49-F238E27FC236}">
                <a16:creationId xmlns:a16="http://schemas.microsoft.com/office/drawing/2014/main" id="{B8CC4772-3E76-ACDC-0161-1210E91558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a:fillRect/>
          </a:stretch>
        </p:blipFill>
        <p:spPr>
          <a:xfrm>
            <a:off x="2160000" y="1872000"/>
            <a:ext cx="7843520" cy="4788000"/>
          </a:xfrm>
          <a:prstGeom prst="rect">
            <a:avLst/>
          </a:prstGeom>
          <a:ln>
            <a:solidFill>
              <a:schemeClr val="tx1"/>
            </a:solidFill>
          </a:ln>
        </p:spPr>
      </p:pic>
    </p:spTree>
    <p:extLst>
      <p:ext uri="{BB962C8B-B14F-4D97-AF65-F5344CB8AC3E}">
        <p14:creationId xmlns:p14="http://schemas.microsoft.com/office/powerpoint/2010/main" val="2009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レポートを一括ダウンロードできます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38</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chemeClr val="tx1"/>
            </a:solidFill>
          </a:ln>
        </p:spPr>
      </p:pic>
      <p:sp>
        <p:nvSpPr>
          <p:cNvPr id="10" name="正方形/長方形 9">
            <a:extLst>
              <a:ext uri="{FF2B5EF4-FFF2-40B4-BE49-F238E27FC236}">
                <a16:creationId xmlns:a16="http://schemas.microsoft.com/office/drawing/2014/main" id="{4E25CAF6-F7A1-C2B6-AA68-1B6475D06D71}"/>
              </a:ext>
            </a:extLst>
          </p:cNvPr>
          <p:cNvSpPr/>
          <p:nvPr/>
        </p:nvSpPr>
        <p:spPr>
          <a:xfrm flipH="1">
            <a:off x="2732400" y="5292000"/>
            <a:ext cx="21602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34AC04C-2E86-5318-236E-42E1AEFA3274}"/>
              </a:ext>
            </a:extLst>
          </p:cNvPr>
          <p:cNvSpPr/>
          <p:nvPr/>
        </p:nvSpPr>
        <p:spPr>
          <a:xfrm>
            <a:off x="62346" y="4077072"/>
            <a:ext cx="2378376" cy="649316"/>
          </a:xfrm>
          <a:prstGeom prst="wedgeRoundRectCallout">
            <a:avLst>
              <a:gd name="adj1" fmla="val 62074"/>
              <a:gd name="adj2" fmla="val 15022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ここをチェック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151784" y="2204864"/>
            <a:ext cx="108012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DD4F35E1-4E55-F4C6-DFB2-910DE6A4EAC9}"/>
              </a:ext>
            </a:extLst>
          </p:cNvPr>
          <p:cNvSpPr/>
          <p:nvPr/>
        </p:nvSpPr>
        <p:spPr>
          <a:xfrm>
            <a:off x="62346" y="2059604"/>
            <a:ext cx="2378376" cy="649316"/>
          </a:xfrm>
          <a:prstGeom prst="wedgeRoundRectCallout">
            <a:avLst>
              <a:gd name="adj1" fmla="val 122180"/>
              <a:gd name="adj2" fmla="val 1336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
        <p:nvSpPr>
          <p:cNvPr id="14" name="正方形/長方形 13">
            <a:extLst>
              <a:ext uri="{FF2B5EF4-FFF2-40B4-BE49-F238E27FC236}">
                <a16:creationId xmlns:a16="http://schemas.microsoft.com/office/drawing/2014/main" id="{4EC429EF-AF53-B298-C25B-F84BEE78A429}"/>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890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レポートを個別に見ることもできます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39</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chemeClr val="tx1"/>
            </a:solidFill>
          </a:ln>
        </p:spPr>
      </p:pic>
      <p:sp>
        <p:nvSpPr>
          <p:cNvPr id="11" name="角丸四角形吹き出し 10">
            <a:extLst>
              <a:ext uri="{FF2B5EF4-FFF2-40B4-BE49-F238E27FC236}">
                <a16:creationId xmlns:a16="http://schemas.microsoft.com/office/drawing/2014/main" id="{834AC04C-2E86-5318-236E-42E1AEFA3274}"/>
              </a:ext>
            </a:extLst>
          </p:cNvPr>
          <p:cNvSpPr/>
          <p:nvPr/>
        </p:nvSpPr>
        <p:spPr>
          <a:xfrm>
            <a:off x="284334" y="4941168"/>
            <a:ext cx="2378376" cy="649316"/>
          </a:xfrm>
          <a:prstGeom prst="wedgeRoundRectCallout">
            <a:avLst>
              <a:gd name="adj1" fmla="val 142757"/>
              <a:gd name="adj2" fmla="val 17005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871864" y="6309320"/>
            <a:ext cx="72008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0BBCE20E-19F6-2BBD-4247-F74B775D3635}"/>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942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授業の流れ</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fontScale="92500" lnSpcReduction="10000"/>
          </a:bodyPr>
          <a:lstStyle/>
          <a:p>
            <a:pPr>
              <a:lnSpc>
                <a:spcPct val="110000"/>
              </a:lnSpc>
            </a:pPr>
            <a:r>
              <a:rPr lang="ja-JP" altLang="en-US" dirty="0"/>
              <a:t>授業開始前</a:t>
            </a:r>
            <a:endParaRPr lang="en-US" altLang="ja-JP" dirty="0"/>
          </a:p>
          <a:p>
            <a:pPr lvl="1">
              <a:lnSpc>
                <a:spcPct val="110000"/>
              </a:lnSpc>
            </a:pPr>
            <a:r>
              <a:rPr lang="ja-JP" altLang="en-US" dirty="0"/>
              <a:t>シラバスの登録</a:t>
            </a:r>
            <a:endParaRPr lang="en-US" altLang="ja-JP" dirty="0">
              <a:solidFill>
                <a:srgbClr val="FF9900"/>
              </a:solidFill>
            </a:endParaRPr>
          </a:p>
          <a:p>
            <a:pPr>
              <a:lnSpc>
                <a:spcPct val="110000"/>
              </a:lnSpc>
            </a:pPr>
            <a:r>
              <a:rPr lang="ja-JP" altLang="en-US" dirty="0"/>
              <a:t>授業期間中</a:t>
            </a:r>
            <a:endParaRPr lang="en-US" altLang="ja-JP" dirty="0"/>
          </a:p>
          <a:p>
            <a:pPr lvl="1">
              <a:lnSpc>
                <a:spcPct val="110000"/>
              </a:lnSpc>
            </a:pPr>
            <a:r>
              <a:rPr lang="ja-JP" altLang="en-US" dirty="0"/>
              <a:t>授業時間外の学生とのコミュニケーション</a:t>
            </a:r>
            <a:endParaRPr lang="en-US" altLang="ja-JP" dirty="0"/>
          </a:p>
          <a:p>
            <a:pPr lvl="1">
              <a:lnSpc>
                <a:spcPct val="110000"/>
              </a:lnSpc>
            </a:pPr>
            <a:r>
              <a:rPr lang="ja-JP" altLang="en-US" dirty="0"/>
              <a:t>オンライン会議の設定と会議情報の学生への周知</a:t>
            </a:r>
            <a:endParaRPr lang="en-US" altLang="ja-JP" dirty="0">
              <a:solidFill>
                <a:srgbClr val="3366FF"/>
              </a:solidFill>
            </a:endParaRPr>
          </a:p>
          <a:p>
            <a:pPr lvl="1">
              <a:lnSpc>
                <a:spcPct val="110000"/>
              </a:lnSpc>
            </a:pPr>
            <a:r>
              <a:rPr lang="ja-JP" altLang="en-US" dirty="0"/>
              <a:t>資料の配付</a:t>
            </a:r>
            <a:endParaRPr lang="en-US" altLang="ja-JP" dirty="0"/>
          </a:p>
          <a:p>
            <a:pPr lvl="1">
              <a:lnSpc>
                <a:spcPct val="110000"/>
              </a:lnSpc>
            </a:pPr>
            <a:r>
              <a:rPr lang="ja-JP" altLang="en-US" dirty="0"/>
              <a:t>出欠の確認</a:t>
            </a:r>
            <a:endParaRPr lang="en-US" altLang="ja-JP" dirty="0">
              <a:solidFill>
                <a:schemeClr val="accent6"/>
              </a:solidFill>
            </a:endParaRPr>
          </a:p>
          <a:p>
            <a:pPr lvl="1">
              <a:lnSpc>
                <a:spcPct val="110000"/>
              </a:lnSpc>
            </a:pPr>
            <a:r>
              <a:rPr lang="ja-JP" altLang="en-US" dirty="0"/>
              <a:t>課題の設定、提出受付と評価</a:t>
            </a:r>
            <a:r>
              <a:rPr lang="en-US" altLang="ja-JP" dirty="0"/>
              <a:t>	</a:t>
            </a:r>
            <a:endParaRPr lang="en-US" altLang="ja-JP" dirty="0">
              <a:solidFill>
                <a:schemeClr val="accent6"/>
              </a:solidFill>
            </a:endParaRPr>
          </a:p>
          <a:p>
            <a:pPr lvl="1">
              <a:lnSpc>
                <a:spcPct val="110000"/>
              </a:lnSpc>
            </a:pPr>
            <a:r>
              <a:rPr lang="ja-JP" altLang="en-US" dirty="0"/>
              <a:t>オンラインテスト</a:t>
            </a:r>
            <a:endParaRPr lang="en-US" altLang="ja-JP" dirty="0">
              <a:solidFill>
                <a:schemeClr val="accent6"/>
              </a:solidFill>
            </a:endParaRPr>
          </a:p>
          <a:p>
            <a:pPr lvl="1">
              <a:lnSpc>
                <a:spcPct val="110000"/>
              </a:lnSpc>
            </a:pPr>
            <a:r>
              <a:rPr lang="ja-JP" altLang="en-US" dirty="0"/>
              <a:t>休講と補講の設定と学生への周知</a:t>
            </a:r>
            <a:endParaRPr lang="en-US" altLang="ja-JP" dirty="0"/>
          </a:p>
          <a:p>
            <a:pPr>
              <a:lnSpc>
                <a:spcPct val="110000"/>
              </a:lnSpc>
            </a:pPr>
            <a:r>
              <a:rPr lang="ja-JP" altLang="en-US" dirty="0"/>
              <a:t>授業期間後</a:t>
            </a:r>
            <a:endParaRPr lang="en-US" altLang="ja-JP" dirty="0"/>
          </a:p>
          <a:p>
            <a:pPr lvl="1">
              <a:lnSpc>
                <a:spcPct val="110000"/>
              </a:lnSpc>
            </a:pPr>
            <a:r>
              <a:rPr lang="ja-JP" altLang="en-US" dirty="0"/>
              <a:t>成績の報告</a:t>
            </a:r>
            <a:endParaRPr kumimoji="1" lang="ja-JP" altLang="en-US" dirty="0">
              <a:solidFill>
                <a:srgbClr val="FF9900"/>
              </a:solidFill>
            </a:endParaRP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4</a:t>
            </a:fld>
            <a:endParaRPr kumimoji="1" lang="ja-JP" altLang="en-US"/>
          </a:p>
        </p:txBody>
      </p:sp>
      <p:sp>
        <p:nvSpPr>
          <p:cNvPr id="8" name="フリーフォーム: 図形 7">
            <a:extLst>
              <a:ext uri="{FF2B5EF4-FFF2-40B4-BE49-F238E27FC236}">
                <a16:creationId xmlns:a16="http://schemas.microsoft.com/office/drawing/2014/main" id="{7C37D0BF-DBDF-7E51-D514-486A9A83F486}"/>
              </a:ext>
            </a:extLst>
          </p:cNvPr>
          <p:cNvSpPr/>
          <p:nvPr/>
        </p:nvSpPr>
        <p:spPr>
          <a:xfrm>
            <a:off x="9918700" y="1679740"/>
            <a:ext cx="1104900" cy="4635500"/>
          </a:xfrm>
          <a:custGeom>
            <a:avLst/>
            <a:gdLst>
              <a:gd name="connsiteX0" fmla="*/ 0 w 1104900"/>
              <a:gd name="connsiteY0" fmla="*/ 0 h 4635500"/>
              <a:gd name="connsiteX1" fmla="*/ 0 w 1104900"/>
              <a:gd name="connsiteY1" fmla="*/ 4635500 h 4635500"/>
              <a:gd name="connsiteX2" fmla="*/ 1104900 w 1104900"/>
              <a:gd name="connsiteY2" fmla="*/ 4635500 h 4635500"/>
              <a:gd name="connsiteX3" fmla="*/ 1104900 w 1104900"/>
              <a:gd name="connsiteY3" fmla="*/ 1714500 h 4635500"/>
              <a:gd name="connsiteX4" fmla="*/ 546100 w 1104900"/>
              <a:gd name="connsiteY4" fmla="*/ 1714500 h 4635500"/>
              <a:gd name="connsiteX5" fmla="*/ 546100 w 1104900"/>
              <a:gd name="connsiteY5" fmla="*/ 1320800 h 4635500"/>
              <a:gd name="connsiteX6" fmla="*/ 1104900 w 1104900"/>
              <a:gd name="connsiteY6" fmla="*/ 1320800 h 4635500"/>
              <a:gd name="connsiteX7" fmla="*/ 1104900 w 1104900"/>
              <a:gd name="connsiteY7" fmla="*/ 0 h 4635500"/>
              <a:gd name="connsiteX8" fmla="*/ 0 w 1104900"/>
              <a:gd name="connsiteY8" fmla="*/ 0 h 463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900" h="4635500">
                <a:moveTo>
                  <a:pt x="0" y="0"/>
                </a:moveTo>
                <a:lnTo>
                  <a:pt x="0" y="4635500"/>
                </a:lnTo>
                <a:lnTo>
                  <a:pt x="1104900" y="4635500"/>
                </a:lnTo>
                <a:lnTo>
                  <a:pt x="1104900" y="1714500"/>
                </a:lnTo>
                <a:lnTo>
                  <a:pt x="546100" y="1714500"/>
                </a:lnTo>
                <a:lnTo>
                  <a:pt x="546100" y="1320800"/>
                </a:lnTo>
                <a:lnTo>
                  <a:pt x="1104900" y="1320800"/>
                </a:lnTo>
                <a:lnTo>
                  <a:pt x="1104900" y="0"/>
                </a:lnTo>
                <a:lnTo>
                  <a:pt x="0" y="0"/>
                </a:lnTo>
                <a:close/>
              </a:path>
            </a:pathLst>
          </a:cu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B66C9A9C-B7E3-D83B-B392-5DF657312F37}"/>
              </a:ext>
            </a:extLst>
          </p:cNvPr>
          <p:cNvCxnSpPr>
            <a:cxnSpLocks/>
          </p:cNvCxnSpPr>
          <p:nvPr/>
        </p:nvCxnSpPr>
        <p:spPr>
          <a:xfrm>
            <a:off x="3703983" y="1883847"/>
            <a:ext cx="6509304"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 name="直線コネクタ 9">
            <a:extLst>
              <a:ext uri="{FF2B5EF4-FFF2-40B4-BE49-F238E27FC236}">
                <a16:creationId xmlns:a16="http://schemas.microsoft.com/office/drawing/2014/main" id="{D8BFBE8B-FD40-BE67-E242-7A62EDF7CB0B}"/>
              </a:ext>
            </a:extLst>
          </p:cNvPr>
          <p:cNvCxnSpPr>
            <a:cxnSpLocks/>
          </p:cNvCxnSpPr>
          <p:nvPr/>
        </p:nvCxnSpPr>
        <p:spPr>
          <a:xfrm>
            <a:off x="7026442" y="2812761"/>
            <a:ext cx="3744058"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2090A62-E6E4-D553-D1ED-6ADC485C3881}"/>
              </a:ext>
            </a:extLst>
          </p:cNvPr>
          <p:cNvCxnSpPr>
            <a:cxnSpLocks/>
          </p:cNvCxnSpPr>
          <p:nvPr/>
        </p:nvCxnSpPr>
        <p:spPr>
          <a:xfrm>
            <a:off x="7928811" y="3211904"/>
            <a:ext cx="3400489"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346C4319-5B3C-A531-B92B-E1FAB4E86CD5}"/>
              </a:ext>
            </a:extLst>
          </p:cNvPr>
          <p:cNvCxnSpPr>
            <a:cxnSpLocks/>
          </p:cNvCxnSpPr>
          <p:nvPr/>
        </p:nvCxnSpPr>
        <p:spPr>
          <a:xfrm>
            <a:off x="3296653" y="3611047"/>
            <a:ext cx="7473847"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BAA1CE21-CC36-B73C-FFE7-76A45D216971}"/>
              </a:ext>
            </a:extLst>
          </p:cNvPr>
          <p:cNvCxnSpPr>
            <a:cxnSpLocks/>
          </p:cNvCxnSpPr>
          <p:nvPr/>
        </p:nvCxnSpPr>
        <p:spPr>
          <a:xfrm>
            <a:off x="3296653" y="4010190"/>
            <a:ext cx="7473847"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D45F3862-7681-3344-54AA-82450522FD91}"/>
              </a:ext>
            </a:extLst>
          </p:cNvPr>
          <p:cNvCxnSpPr>
            <a:cxnSpLocks/>
          </p:cNvCxnSpPr>
          <p:nvPr/>
        </p:nvCxnSpPr>
        <p:spPr>
          <a:xfrm>
            <a:off x="5438274" y="4409333"/>
            <a:ext cx="5332226"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366EB0BA-0907-C7A6-E4DD-3C076DFD879D}"/>
              </a:ext>
            </a:extLst>
          </p:cNvPr>
          <p:cNvCxnSpPr>
            <a:cxnSpLocks/>
          </p:cNvCxnSpPr>
          <p:nvPr/>
        </p:nvCxnSpPr>
        <p:spPr>
          <a:xfrm>
            <a:off x="4054642" y="4808476"/>
            <a:ext cx="6715858"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CB4842E0-A0E5-F070-EDAA-A2911CB23A1A}"/>
              </a:ext>
            </a:extLst>
          </p:cNvPr>
          <p:cNvCxnSpPr>
            <a:cxnSpLocks/>
          </p:cNvCxnSpPr>
          <p:nvPr/>
        </p:nvCxnSpPr>
        <p:spPr>
          <a:xfrm>
            <a:off x="5943600" y="5207617"/>
            <a:ext cx="4826900"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77F75A3C-83CC-A0F1-DE07-24AFEFCABB21}"/>
              </a:ext>
            </a:extLst>
          </p:cNvPr>
          <p:cNvCxnSpPr>
            <a:cxnSpLocks/>
          </p:cNvCxnSpPr>
          <p:nvPr/>
        </p:nvCxnSpPr>
        <p:spPr>
          <a:xfrm>
            <a:off x="3212432" y="6123102"/>
            <a:ext cx="7042361" cy="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3C7C0620-15A9-2FCE-F356-99C24BC74246}"/>
              </a:ext>
            </a:extLst>
          </p:cNvPr>
          <p:cNvCxnSpPr>
            <a:cxnSpLocks/>
          </p:cNvCxnSpPr>
          <p:nvPr/>
        </p:nvCxnSpPr>
        <p:spPr>
          <a:xfrm>
            <a:off x="10212891" y="1646938"/>
            <a:ext cx="0" cy="4505192"/>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cxnSp>
        <p:nvCxnSpPr>
          <p:cNvPr id="25" name="直線コネクタ 24">
            <a:extLst>
              <a:ext uri="{FF2B5EF4-FFF2-40B4-BE49-F238E27FC236}">
                <a16:creationId xmlns:a16="http://schemas.microsoft.com/office/drawing/2014/main" id="{87DF1354-3C2F-F093-D272-043E570F7618}"/>
              </a:ext>
            </a:extLst>
          </p:cNvPr>
          <p:cNvCxnSpPr>
            <a:cxnSpLocks/>
          </p:cNvCxnSpPr>
          <p:nvPr/>
        </p:nvCxnSpPr>
        <p:spPr>
          <a:xfrm>
            <a:off x="10771294" y="1646938"/>
            <a:ext cx="0" cy="360444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sp>
        <p:nvSpPr>
          <p:cNvPr id="26" name="テキスト ボックス 25">
            <a:extLst>
              <a:ext uri="{FF2B5EF4-FFF2-40B4-BE49-F238E27FC236}">
                <a16:creationId xmlns:a16="http://schemas.microsoft.com/office/drawing/2014/main" id="{8576E1E4-D66B-2569-1668-1C60068DC392}"/>
              </a:ext>
            </a:extLst>
          </p:cNvPr>
          <p:cNvSpPr txBox="1"/>
          <p:nvPr/>
        </p:nvSpPr>
        <p:spPr>
          <a:xfrm>
            <a:off x="11157652" y="2131142"/>
            <a:ext cx="939561" cy="461665"/>
          </a:xfrm>
          <a:prstGeom prst="rect">
            <a:avLst/>
          </a:prstGeom>
          <a:solidFill>
            <a:srgbClr val="3366FF"/>
          </a:solidFill>
        </p:spPr>
        <p:txBody>
          <a:bodyPr wrap="square">
            <a:spAutoFit/>
          </a:bodyPr>
          <a:lstStyle/>
          <a:p>
            <a:pPr algn="ctr">
              <a:lnSpc>
                <a:spcPct val="100000"/>
              </a:lnSpc>
            </a:pPr>
            <a:r>
              <a:rPr lang="en-US" altLang="ja-JP" sz="2400" b="1" dirty="0">
                <a:solidFill>
                  <a:schemeClr val="bg1"/>
                </a:solidFill>
                <a:latin typeface="Calibri" panose="020F0502020204030204" pitchFamily="34" charset="0"/>
                <a:ea typeface="Calibri" panose="020F0502020204030204" pitchFamily="34" charset="0"/>
                <a:cs typeface="Calibri" panose="020F0502020204030204" pitchFamily="34" charset="0"/>
              </a:rPr>
              <a:t>Zoom</a:t>
            </a:r>
            <a:endParaRPr lang="en-US" altLang="ja-JP"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7" name="直線コネクタ 26">
            <a:extLst>
              <a:ext uri="{FF2B5EF4-FFF2-40B4-BE49-F238E27FC236}">
                <a16:creationId xmlns:a16="http://schemas.microsoft.com/office/drawing/2014/main" id="{F652672C-A9E8-DD4E-5671-2081C6F662AD}"/>
              </a:ext>
            </a:extLst>
          </p:cNvPr>
          <p:cNvCxnSpPr>
            <a:cxnSpLocks/>
          </p:cNvCxnSpPr>
          <p:nvPr/>
        </p:nvCxnSpPr>
        <p:spPr>
          <a:xfrm>
            <a:off x="11329300" y="2577567"/>
            <a:ext cx="0" cy="683323"/>
          </a:xfrm>
          <a:prstGeom prst="line">
            <a:avLst/>
          </a:prstGeom>
          <a:ln w="38100">
            <a:solidFill>
              <a:srgbClr val="3366FF"/>
            </a:solidFill>
          </a:ln>
        </p:spPr>
        <p:style>
          <a:lnRef idx="2">
            <a:schemeClr val="accent1"/>
          </a:lnRef>
          <a:fillRef idx="0">
            <a:schemeClr val="accent1"/>
          </a:fillRef>
          <a:effectRef idx="1">
            <a:schemeClr val="accent1"/>
          </a:effectRef>
          <a:fontRef idx="minor">
            <a:schemeClr val="tx1"/>
          </a:fontRef>
        </p:style>
      </p:cxnSp>
      <p:grpSp>
        <p:nvGrpSpPr>
          <p:cNvPr id="28" name="グループ化 27">
            <a:extLst>
              <a:ext uri="{FF2B5EF4-FFF2-40B4-BE49-F238E27FC236}">
                <a16:creationId xmlns:a16="http://schemas.microsoft.com/office/drawing/2014/main" id="{0212B737-9641-7118-7A38-3F84BBBA6D3B}"/>
              </a:ext>
            </a:extLst>
          </p:cNvPr>
          <p:cNvGrpSpPr/>
          <p:nvPr/>
        </p:nvGrpSpPr>
        <p:grpSpPr>
          <a:xfrm>
            <a:off x="10095918" y="1772165"/>
            <a:ext cx="233946" cy="4462563"/>
            <a:chOff x="10095918" y="1775175"/>
            <a:chExt cx="233946" cy="4462563"/>
          </a:xfrm>
        </p:grpSpPr>
        <p:sp>
          <p:nvSpPr>
            <p:cNvPr id="29" name="楕円 28">
              <a:extLst>
                <a:ext uri="{FF2B5EF4-FFF2-40B4-BE49-F238E27FC236}">
                  <a16:creationId xmlns:a16="http://schemas.microsoft.com/office/drawing/2014/main" id="{B45634F7-9BE4-4381-7473-8B2E34248632}"/>
                </a:ext>
              </a:extLst>
            </p:cNvPr>
            <p:cNvSpPr/>
            <p:nvPr/>
          </p:nvSpPr>
          <p:spPr>
            <a:xfrm>
              <a:off x="10095918" y="1775175"/>
              <a:ext cx="233946" cy="233944"/>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0658D4FD-67F9-BF08-389B-6442C2122FDC}"/>
                </a:ext>
              </a:extLst>
            </p:cNvPr>
            <p:cNvSpPr/>
            <p:nvPr/>
          </p:nvSpPr>
          <p:spPr>
            <a:xfrm>
              <a:off x="10095918" y="5094387"/>
              <a:ext cx="233946" cy="233944"/>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DEB64AD-9109-1285-BDFF-934BA198E6BF}"/>
                </a:ext>
              </a:extLst>
            </p:cNvPr>
            <p:cNvSpPr/>
            <p:nvPr/>
          </p:nvSpPr>
          <p:spPr>
            <a:xfrm>
              <a:off x="10095918" y="6003794"/>
              <a:ext cx="233946" cy="233944"/>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a:extLst>
              <a:ext uri="{FF2B5EF4-FFF2-40B4-BE49-F238E27FC236}">
                <a16:creationId xmlns:a16="http://schemas.microsoft.com/office/drawing/2014/main" id="{2D392FD0-E87C-E5B1-813B-39A9378D706D}"/>
              </a:ext>
            </a:extLst>
          </p:cNvPr>
          <p:cNvGrpSpPr/>
          <p:nvPr/>
        </p:nvGrpSpPr>
        <p:grpSpPr>
          <a:xfrm>
            <a:off x="10654123" y="2695563"/>
            <a:ext cx="233946" cy="2632079"/>
            <a:chOff x="10654188" y="2698573"/>
            <a:chExt cx="233946" cy="2632079"/>
          </a:xfrm>
        </p:grpSpPr>
        <p:sp>
          <p:nvSpPr>
            <p:cNvPr id="33" name="楕円 32">
              <a:extLst>
                <a:ext uri="{FF2B5EF4-FFF2-40B4-BE49-F238E27FC236}">
                  <a16:creationId xmlns:a16="http://schemas.microsoft.com/office/drawing/2014/main" id="{04992D5B-C3DB-1569-4B12-EB7AD406851B}"/>
                </a:ext>
              </a:extLst>
            </p:cNvPr>
            <p:cNvSpPr/>
            <p:nvPr/>
          </p:nvSpPr>
          <p:spPr>
            <a:xfrm>
              <a:off x="10654188" y="5096708"/>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30FA6D4-612F-16D2-662B-817384AF64A7}"/>
                </a:ext>
              </a:extLst>
            </p:cNvPr>
            <p:cNvSpPr/>
            <p:nvPr/>
          </p:nvSpPr>
          <p:spPr>
            <a:xfrm>
              <a:off x="10654188" y="4697018"/>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98FBB3A4-65C6-5532-E66C-462B6A9C43A4}"/>
                </a:ext>
              </a:extLst>
            </p:cNvPr>
            <p:cNvSpPr/>
            <p:nvPr/>
          </p:nvSpPr>
          <p:spPr>
            <a:xfrm>
              <a:off x="10654188" y="2698573"/>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EC421D7-0DEF-E420-03CE-976FE638DA46}"/>
                </a:ext>
              </a:extLst>
            </p:cNvPr>
            <p:cNvSpPr/>
            <p:nvPr/>
          </p:nvSpPr>
          <p:spPr>
            <a:xfrm>
              <a:off x="10654188" y="3095156"/>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3BECC9A-2C68-BFA1-2728-F4A262558EBC}"/>
                </a:ext>
              </a:extLst>
            </p:cNvPr>
            <p:cNvSpPr/>
            <p:nvPr/>
          </p:nvSpPr>
          <p:spPr>
            <a:xfrm>
              <a:off x="10654188" y="3497951"/>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C5E9F006-4619-BE06-2286-D807421E6733}"/>
                </a:ext>
              </a:extLst>
            </p:cNvPr>
            <p:cNvSpPr/>
            <p:nvPr/>
          </p:nvSpPr>
          <p:spPr>
            <a:xfrm>
              <a:off x="10654188" y="3897640"/>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A5F21928-DB16-DC56-BBFB-978F3BCD72C1}"/>
                </a:ext>
              </a:extLst>
            </p:cNvPr>
            <p:cNvSpPr/>
            <p:nvPr/>
          </p:nvSpPr>
          <p:spPr>
            <a:xfrm>
              <a:off x="10654188" y="4297329"/>
              <a:ext cx="233946" cy="23394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楕円 39">
            <a:extLst>
              <a:ext uri="{FF2B5EF4-FFF2-40B4-BE49-F238E27FC236}">
                <a16:creationId xmlns:a16="http://schemas.microsoft.com/office/drawing/2014/main" id="{0B7B18D7-5D96-C299-A4CD-5A2B9880D666}"/>
              </a:ext>
            </a:extLst>
          </p:cNvPr>
          <p:cNvSpPr/>
          <p:nvPr/>
        </p:nvSpPr>
        <p:spPr>
          <a:xfrm>
            <a:off x="11212328" y="3092146"/>
            <a:ext cx="233946" cy="233944"/>
          </a:xfrm>
          <a:prstGeom prst="ellipse">
            <a:avLst/>
          </a:prstGeom>
          <a:solidFill>
            <a:srgbClr val="33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B466E848-411E-64F3-747C-50555DD1BB6A}"/>
              </a:ext>
            </a:extLst>
          </p:cNvPr>
          <p:cNvSpPr txBox="1"/>
          <p:nvPr/>
        </p:nvSpPr>
        <p:spPr>
          <a:xfrm>
            <a:off x="9536874" y="1185273"/>
            <a:ext cx="939561" cy="461665"/>
          </a:xfrm>
          <a:prstGeom prst="rect">
            <a:avLst/>
          </a:prstGeom>
          <a:solidFill>
            <a:schemeClr val="accent6">
              <a:lumMod val="20000"/>
              <a:lumOff val="80000"/>
            </a:schemeClr>
          </a:solidFill>
          <a:ln w="19050">
            <a:solidFill>
              <a:srgbClr val="155F90"/>
            </a:solidFill>
          </a:ln>
        </p:spPr>
        <p:txBody>
          <a:bodyPr wrap="square">
            <a:spAutoFit/>
          </a:bodyPr>
          <a:lstStyle/>
          <a:p>
            <a:pPr algn="ctr">
              <a:lnSpc>
                <a:spcPct val="100000"/>
              </a:lnSpc>
            </a:pPr>
            <a:r>
              <a:rPr kumimoji="1" lang="en-US" altLang="ja-JP" sz="2400" b="1" dirty="0">
                <a:solidFill>
                  <a:srgbClr val="155F90"/>
                </a:solidFill>
                <a:latin typeface="Calibri" panose="020F0502020204030204" pitchFamily="34" charset="0"/>
                <a:ea typeface="Calibri" panose="020F0502020204030204" pitchFamily="34" charset="0"/>
                <a:cs typeface="Calibri" panose="020F0502020204030204" pitchFamily="34" charset="0"/>
              </a:rPr>
              <a:t>UTAS</a:t>
            </a:r>
            <a:endParaRPr kumimoji="1" lang="en-US" altLang="ja-JP" sz="1400" dirty="0">
              <a:latin typeface="Calibri" panose="020F0502020204030204" pitchFamily="34" charset="0"/>
              <a:ea typeface="Calibri" panose="020F0502020204030204" pitchFamily="34" charset="0"/>
              <a:cs typeface="Calibri" panose="020F0502020204030204" pitchFamily="34" charset="0"/>
            </a:endParaRPr>
          </a:p>
        </p:txBody>
      </p:sp>
      <p:sp>
        <p:nvSpPr>
          <p:cNvPr id="42" name="テキスト ボックス 41">
            <a:extLst>
              <a:ext uri="{FF2B5EF4-FFF2-40B4-BE49-F238E27FC236}">
                <a16:creationId xmlns:a16="http://schemas.microsoft.com/office/drawing/2014/main" id="{2301487B-EB03-CD61-F9A0-EC8546DAE7FF}"/>
              </a:ext>
            </a:extLst>
          </p:cNvPr>
          <p:cNvSpPr txBox="1"/>
          <p:nvPr/>
        </p:nvSpPr>
        <p:spPr>
          <a:xfrm>
            <a:off x="10580926" y="1185273"/>
            <a:ext cx="939561" cy="461665"/>
          </a:xfrm>
          <a:prstGeom prst="rect">
            <a:avLst/>
          </a:prstGeom>
          <a:solidFill>
            <a:schemeClr val="accent6">
              <a:lumMod val="20000"/>
              <a:lumOff val="80000"/>
            </a:schemeClr>
          </a:solidFill>
          <a:ln w="19050">
            <a:solidFill>
              <a:srgbClr val="155F90"/>
            </a:solidFill>
          </a:ln>
        </p:spPr>
        <p:txBody>
          <a:bodyPr wrap="square">
            <a:spAutoFit/>
          </a:bodyPr>
          <a:lstStyle/>
          <a:p>
            <a:pPr algn="ctr">
              <a:lnSpc>
                <a:spcPct val="100000"/>
              </a:lnSpc>
            </a:pPr>
            <a:r>
              <a:rPr lang="en-US" altLang="ja-JP" sz="2400" b="1" dirty="0">
                <a:solidFill>
                  <a:srgbClr val="155F90"/>
                </a:solidFill>
                <a:latin typeface="Calibri" panose="020F0502020204030204" pitchFamily="34" charset="0"/>
                <a:ea typeface="Calibri" panose="020F0502020204030204" pitchFamily="34" charset="0"/>
                <a:cs typeface="Calibri" panose="020F0502020204030204" pitchFamily="34" charset="0"/>
              </a:rPr>
              <a:t>UTOL</a:t>
            </a:r>
            <a:endParaRPr lang="en-US" altLang="ja-JP" sz="1400" dirty="0">
              <a:latin typeface="Calibri" panose="020F0502020204030204" pitchFamily="34" charset="0"/>
              <a:ea typeface="Calibri" panose="020F0502020204030204" pitchFamily="34" charset="0"/>
              <a:cs typeface="Calibri" panose="020F0502020204030204" pitchFamily="34" charset="0"/>
            </a:endParaRPr>
          </a:p>
        </p:txBody>
      </p:sp>
      <p:sp>
        <p:nvSpPr>
          <p:cNvPr id="43" name="二等辺三角形 42">
            <a:extLst>
              <a:ext uri="{FF2B5EF4-FFF2-40B4-BE49-F238E27FC236}">
                <a16:creationId xmlns:a16="http://schemas.microsoft.com/office/drawing/2014/main" id="{CE94CBBA-D246-33FE-6171-64A15B18B460}"/>
              </a:ext>
            </a:extLst>
          </p:cNvPr>
          <p:cNvSpPr/>
          <p:nvPr/>
        </p:nvSpPr>
        <p:spPr>
          <a:xfrm rot="8100000">
            <a:off x="9216217" y="796114"/>
            <a:ext cx="390457" cy="1994888"/>
          </a:xfrm>
          <a:prstGeom prst="triangle">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0F33BB0A-956A-C3C9-4D1B-5FD1BEDE11C1}"/>
              </a:ext>
            </a:extLst>
          </p:cNvPr>
          <p:cNvSpPr txBox="1"/>
          <p:nvPr/>
        </p:nvSpPr>
        <p:spPr>
          <a:xfrm>
            <a:off x="5842309" y="639699"/>
            <a:ext cx="3185487" cy="923330"/>
          </a:xfrm>
          <a:prstGeom prst="rect">
            <a:avLst/>
          </a:prstGeom>
          <a:solidFill>
            <a:srgbClr val="FFFF99"/>
          </a:solidFill>
        </p:spPr>
        <p:txBody>
          <a:bodyPr wrap="none" rtlCol="0">
            <a:spAutoFit/>
          </a:bodyPr>
          <a:lstStyle/>
          <a:p>
            <a:r>
              <a:rPr kumimoji="1" lang="ja-JP" altLang="en-US" b="1" dirty="0">
                <a:solidFill>
                  <a:srgbClr val="155F90"/>
                </a:solidFill>
                <a:latin typeface="+mj-ea"/>
                <a:ea typeface="+mj-ea"/>
                <a:cs typeface="Calibri" panose="020F0502020204030204" pitchFamily="34" charset="0"/>
              </a:rPr>
              <a:t>オンライン授業でなくても、</a:t>
            </a:r>
            <a:endParaRPr kumimoji="1" lang="en-US" altLang="ja-JP" b="1" dirty="0">
              <a:solidFill>
                <a:srgbClr val="155F90"/>
              </a:solidFill>
              <a:latin typeface="+mj-ea"/>
              <a:ea typeface="+mj-ea"/>
              <a:cs typeface="Calibri" panose="020F0502020204030204" pitchFamily="34" charset="0"/>
            </a:endParaRPr>
          </a:p>
          <a:p>
            <a:r>
              <a:rPr kumimoji="1" lang="ja-JP" altLang="en-US" b="1" dirty="0">
                <a:solidFill>
                  <a:srgbClr val="155F90"/>
                </a:solidFill>
                <a:latin typeface="+mj-ea"/>
                <a:ea typeface="+mj-ea"/>
                <a:cs typeface="Calibri" panose="020F0502020204030204" pitchFamily="34" charset="0"/>
              </a:rPr>
              <a:t>多く</a:t>
            </a:r>
            <a:r>
              <a:rPr lang="ja-JP" altLang="en-US" b="1" dirty="0">
                <a:solidFill>
                  <a:srgbClr val="155F90"/>
                </a:solidFill>
                <a:latin typeface="+mj-ea"/>
                <a:ea typeface="+mj-ea"/>
                <a:cs typeface="Calibri" panose="020F0502020204030204" pitchFamily="34" charset="0"/>
              </a:rPr>
              <a:t>に</a:t>
            </a:r>
            <a:r>
              <a:rPr kumimoji="1" lang="ja-JP" altLang="en-US" b="1" dirty="0">
                <a:solidFill>
                  <a:srgbClr val="155F90"/>
                </a:solidFill>
                <a:latin typeface="+mj-ea"/>
                <a:ea typeface="+mj-ea"/>
                <a:cs typeface="Calibri" panose="020F0502020204030204" pitchFamily="34" charset="0"/>
              </a:rPr>
              <a:t>共通して各システムを</a:t>
            </a:r>
            <a:endParaRPr kumimoji="1" lang="en-US" altLang="ja-JP" b="1" dirty="0">
              <a:solidFill>
                <a:srgbClr val="155F90"/>
              </a:solidFill>
              <a:latin typeface="+mj-ea"/>
              <a:ea typeface="+mj-ea"/>
              <a:cs typeface="Calibri" panose="020F0502020204030204" pitchFamily="34" charset="0"/>
            </a:endParaRPr>
          </a:p>
          <a:p>
            <a:r>
              <a:rPr kumimoji="1" lang="ja-JP" altLang="en-US" b="1" dirty="0">
                <a:solidFill>
                  <a:srgbClr val="155F90"/>
                </a:solidFill>
                <a:latin typeface="+mj-ea"/>
                <a:ea typeface="+mj-ea"/>
                <a:cs typeface="Calibri" panose="020F0502020204030204" pitchFamily="34" charset="0"/>
              </a:rPr>
              <a:t>使うことになります。</a:t>
            </a:r>
          </a:p>
        </p:txBody>
      </p:sp>
    </p:spTree>
    <p:extLst>
      <p:ext uri="{BB962C8B-B14F-4D97-AF65-F5344CB8AC3E}">
        <p14:creationId xmlns:p14="http://schemas.microsoft.com/office/powerpoint/2010/main" val="758834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画面上で</a:t>
            </a:r>
            <a:r>
              <a:rPr lang="ja-JP" altLang="en-US"/>
              <a:t>評価等を行う</a:t>
            </a:r>
            <a:r>
              <a:rPr kumimoji="1" lang="ja-JP" altLang="en-US"/>
              <a:t>には</a:t>
            </a:r>
            <a:r>
              <a:rPr lang="ja-JP" altLang="en-US"/>
              <a:t>「</a:t>
            </a:r>
            <a:r>
              <a:rPr kumimoji="1" lang="ja-JP" altLang="en-US"/>
              <a:t>鉛筆」マークの編集ボタンを押してください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40</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レポート個別x2">
            <a:hlinkClick r:id="" action="ppaction://media"/>
            <a:extLst>
              <a:ext uri="{FF2B5EF4-FFF2-40B4-BE49-F238E27FC236}">
                <a16:creationId xmlns:a16="http://schemas.microsoft.com/office/drawing/2014/main" id="{4CFC520C-87CB-E138-FB2C-55A510733D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6" t="12959" r="125" b="-230"/>
          <a:stretch/>
        </p:blipFill>
        <p:spPr>
          <a:xfrm>
            <a:off x="2160000" y="2204864"/>
            <a:ext cx="7812000" cy="4788000"/>
          </a:xfrm>
          <a:prstGeom prst="rect">
            <a:avLst/>
          </a:prstGeom>
          <a:ln>
            <a:solidFill>
              <a:schemeClr val="tx1"/>
            </a:solidFill>
          </a:ln>
        </p:spPr>
      </p:pic>
    </p:spTree>
    <p:extLst>
      <p:ext uri="{BB962C8B-B14F-4D97-AF65-F5344CB8AC3E}">
        <p14:creationId xmlns:p14="http://schemas.microsoft.com/office/powerpoint/2010/main" val="36913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提出物を確認し，評価等を入力してください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41</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9" name="UTOL レポート採点x2">
            <a:hlinkClick r:id="" action="ppaction://media"/>
            <a:extLst>
              <a:ext uri="{FF2B5EF4-FFF2-40B4-BE49-F238E27FC236}">
                <a16:creationId xmlns:a16="http://schemas.microsoft.com/office/drawing/2014/main" id="{129C0A70-E35D-FBCA-0D6E-6513C7D1F2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84" b="12246"/>
          <a:stretch/>
        </p:blipFill>
        <p:spPr>
          <a:xfrm>
            <a:off x="2160000" y="1872000"/>
            <a:ext cx="7843520" cy="4788000"/>
          </a:xfrm>
          <a:prstGeom prst="rect">
            <a:avLst/>
          </a:prstGeom>
          <a:ln>
            <a:solidFill>
              <a:schemeClr val="tx1"/>
            </a:solidFill>
          </a:ln>
        </p:spPr>
      </p:pic>
    </p:spTree>
    <p:extLst>
      <p:ext uri="{BB962C8B-B14F-4D97-AF65-F5344CB8AC3E}">
        <p14:creationId xmlns:p14="http://schemas.microsoft.com/office/powerpoint/2010/main" val="372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評価等を一括アップロードすることもできます</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42</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図 7">
            <a:extLst>
              <a:ext uri="{FF2B5EF4-FFF2-40B4-BE49-F238E27FC236}">
                <a16:creationId xmlns:a16="http://schemas.microsoft.com/office/drawing/2014/main" id="{3DFA0F9B-FCB9-9D64-1BDC-13452B220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chemeClr val="tx1"/>
            </a:solidFill>
          </a:ln>
        </p:spPr>
      </p:pic>
      <p:sp>
        <p:nvSpPr>
          <p:cNvPr id="10" name="正方形/長方形 9">
            <a:extLst>
              <a:ext uri="{FF2B5EF4-FFF2-40B4-BE49-F238E27FC236}">
                <a16:creationId xmlns:a16="http://schemas.microsoft.com/office/drawing/2014/main" id="{F4FC32C0-29F8-5986-7AD0-832FC550B794}"/>
              </a:ext>
            </a:extLst>
          </p:cNvPr>
          <p:cNvSpPr/>
          <p:nvPr/>
        </p:nvSpPr>
        <p:spPr>
          <a:xfrm flipH="1">
            <a:off x="6023992" y="2564904"/>
            <a:ext cx="9361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8556A90-2912-8216-7B1D-9B3213EC89B7}"/>
              </a:ext>
            </a:extLst>
          </p:cNvPr>
          <p:cNvSpPr/>
          <p:nvPr/>
        </p:nvSpPr>
        <p:spPr>
          <a:xfrm>
            <a:off x="177946" y="3344798"/>
            <a:ext cx="2591152" cy="910103"/>
          </a:xfrm>
          <a:prstGeom prst="wedgeRoundRectCallout">
            <a:avLst>
              <a:gd name="adj1" fmla="val 103400"/>
              <a:gd name="adj2" fmla="val -8069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Excel </a:t>
            </a:r>
            <a:r>
              <a:rPr lang="ja-JP" altLang="en-US" sz="2000"/>
              <a:t>ファイルをダウンロード</a:t>
            </a:r>
            <a:endParaRPr lang="en-US" altLang="ja-JP" sz="2000" dirty="0"/>
          </a:p>
        </p:txBody>
      </p:sp>
      <p:sp>
        <p:nvSpPr>
          <p:cNvPr id="14" name="正方形/長方形 13">
            <a:extLst>
              <a:ext uri="{FF2B5EF4-FFF2-40B4-BE49-F238E27FC236}">
                <a16:creationId xmlns:a16="http://schemas.microsoft.com/office/drawing/2014/main" id="{E43695BD-FEC9-346E-BB0B-30413B4618B6}"/>
              </a:ext>
            </a:extLst>
          </p:cNvPr>
          <p:cNvSpPr/>
          <p:nvPr/>
        </p:nvSpPr>
        <p:spPr>
          <a:xfrm flipH="1">
            <a:off x="4156564" y="2844000"/>
            <a:ext cx="1296000" cy="215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D47EA6AB-2FE9-A3D3-47F2-9AF482FFD43F}"/>
              </a:ext>
            </a:extLst>
          </p:cNvPr>
          <p:cNvSpPr/>
          <p:nvPr/>
        </p:nvSpPr>
        <p:spPr>
          <a:xfrm flipH="1">
            <a:off x="4156564" y="2591999"/>
            <a:ext cx="4275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1A88EE8-B7E0-A7B9-F6EE-00DFA66A761A}"/>
              </a:ext>
            </a:extLst>
          </p:cNvPr>
          <p:cNvSpPr/>
          <p:nvPr/>
        </p:nvSpPr>
        <p:spPr>
          <a:xfrm>
            <a:off x="213831" y="2289872"/>
            <a:ext cx="2591152" cy="910103"/>
          </a:xfrm>
          <a:prstGeom prst="wedgeRoundRectCallout">
            <a:avLst>
              <a:gd name="adj1" fmla="val 101123"/>
              <a:gd name="adj2" fmla="val -61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Excel </a:t>
            </a:r>
            <a:r>
              <a:rPr lang="ja-JP" altLang="en-US" sz="2000"/>
              <a:t>ファイルの中身を埋めて選択</a:t>
            </a:r>
            <a:endParaRPr lang="en-US" altLang="ja-JP" sz="2000" dirty="0"/>
          </a:p>
        </p:txBody>
      </p:sp>
      <p:sp>
        <p:nvSpPr>
          <p:cNvPr id="17" name="角丸四角形吹き出し 16">
            <a:extLst>
              <a:ext uri="{FF2B5EF4-FFF2-40B4-BE49-F238E27FC236}">
                <a16:creationId xmlns:a16="http://schemas.microsoft.com/office/drawing/2014/main" id="{6537B55C-A8FC-C985-7E5A-BBC3DDD5578F}"/>
              </a:ext>
            </a:extLst>
          </p:cNvPr>
          <p:cNvSpPr/>
          <p:nvPr/>
        </p:nvSpPr>
        <p:spPr>
          <a:xfrm>
            <a:off x="7528259" y="2060848"/>
            <a:ext cx="2591152" cy="685905"/>
          </a:xfrm>
          <a:prstGeom prst="wedgeRoundRectCallout">
            <a:avLst>
              <a:gd name="adj1" fmla="val -71908"/>
              <a:gd name="adj2" fmla="val 3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アップロード</a:t>
            </a:r>
            <a:endParaRPr lang="en-US" altLang="ja-JP" sz="2000" dirty="0"/>
          </a:p>
        </p:txBody>
      </p:sp>
    </p:spTree>
    <p:extLst>
      <p:ext uri="{BB962C8B-B14F-4D97-AF65-F5344CB8AC3E}">
        <p14:creationId xmlns:p14="http://schemas.microsoft.com/office/powerpoint/2010/main" val="3491479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テストの新規登録も，最初は教材や課題と同様です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43</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test 追加x2">
            <a:hlinkClick r:id="" action="ppaction://media"/>
            <a:extLst>
              <a:ext uri="{FF2B5EF4-FFF2-40B4-BE49-F238E27FC236}">
                <a16:creationId xmlns:a16="http://schemas.microsoft.com/office/drawing/2014/main" id="{552A3164-556E-53AF-14AB-0904EDFF9FE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29"/>
          <a:stretch/>
        </p:blipFill>
        <p:spPr>
          <a:xfrm>
            <a:off x="2160000" y="1872000"/>
            <a:ext cx="7833360" cy="4788000"/>
          </a:xfrm>
          <a:prstGeom prst="rect">
            <a:avLst/>
          </a:prstGeom>
          <a:ln>
            <a:solidFill>
              <a:schemeClr val="tx1"/>
            </a:solidFill>
          </a:ln>
        </p:spPr>
      </p:pic>
      <p:sp>
        <p:nvSpPr>
          <p:cNvPr id="9" name="正方形/長方形 8">
            <a:extLst>
              <a:ext uri="{FF2B5EF4-FFF2-40B4-BE49-F238E27FC236}">
                <a16:creationId xmlns:a16="http://schemas.microsoft.com/office/drawing/2014/main" id="{4874D1B0-37B4-F347-C99D-FF07F42FD313}"/>
              </a:ext>
            </a:extLst>
          </p:cNvPr>
          <p:cNvSpPr/>
          <p:nvPr/>
        </p:nvSpPr>
        <p:spPr>
          <a:xfrm>
            <a:off x="4079776" y="5562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322D429B-B80F-2EA0-DD37-754F497FBAEA}"/>
              </a:ext>
            </a:extLst>
          </p:cNvPr>
          <p:cNvSpPr/>
          <p:nvPr/>
        </p:nvSpPr>
        <p:spPr>
          <a:xfrm>
            <a:off x="149312" y="4140232"/>
            <a:ext cx="2378376" cy="649316"/>
          </a:xfrm>
          <a:prstGeom prst="wedgeRoundRectCallout">
            <a:avLst>
              <a:gd name="adj1" fmla="val 114356"/>
              <a:gd name="adj2" fmla="val 17311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37495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5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設定項目は多いです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44</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449EC414-D6AD-B898-B181-F5484FAAA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954" y="1061999"/>
            <a:ext cx="6964233" cy="5307797"/>
          </a:xfrm>
          <a:prstGeom prst="rect">
            <a:avLst/>
          </a:prstGeom>
          <a:ln>
            <a:solidFill>
              <a:schemeClr val="tx1"/>
            </a:solidFill>
          </a:ln>
        </p:spPr>
      </p:pic>
    </p:spTree>
    <p:extLst>
      <p:ext uri="{BB962C8B-B14F-4D97-AF65-F5344CB8AC3E}">
        <p14:creationId xmlns:p14="http://schemas.microsoft.com/office/powerpoint/2010/main" val="1621814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lang="ja-JP" altLang="en-US"/>
              <a:t>（一般には複数の）設問を設定してください</a:t>
            </a:r>
            <a:endParaRPr kumimoji="1" lang="ja-JP" altLang="en-US"/>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45</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test 設問x2">
            <a:hlinkClick r:id="" action="ppaction://media"/>
            <a:extLst>
              <a:ext uri="{FF2B5EF4-FFF2-40B4-BE49-F238E27FC236}">
                <a16:creationId xmlns:a16="http://schemas.microsoft.com/office/drawing/2014/main" id="{0FF78E88-1CAA-4E29-19CD-517B09541D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30"/>
          <a:stretch/>
        </p:blipFill>
        <p:spPr>
          <a:xfrm>
            <a:off x="2160000" y="1872000"/>
            <a:ext cx="7833360" cy="4788000"/>
          </a:xfrm>
          <a:prstGeom prst="rect">
            <a:avLst/>
          </a:prstGeom>
          <a:ln>
            <a:solidFill>
              <a:schemeClr val="tx1"/>
            </a:solidFill>
          </a:ln>
        </p:spPr>
      </p:pic>
    </p:spTree>
    <p:extLst>
      <p:ext uri="{BB962C8B-B14F-4D97-AF65-F5344CB8AC3E}">
        <p14:creationId xmlns:p14="http://schemas.microsoft.com/office/powerpoint/2010/main" val="180625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選択形式の場合，さらに選択肢と正解を設定し</a:t>
            </a:r>
            <a:r>
              <a:rPr lang="ja-JP" altLang="en-US"/>
              <a:t>てください</a:t>
            </a:r>
            <a:endParaRPr kumimoji="1" lang="ja-JP" altLang="en-US"/>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46</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8" name="UTOL test 選択肢x2">
            <a:hlinkClick r:id="" action="ppaction://media"/>
            <a:extLst>
              <a:ext uri="{FF2B5EF4-FFF2-40B4-BE49-F238E27FC236}">
                <a16:creationId xmlns:a16="http://schemas.microsoft.com/office/drawing/2014/main" id="{967E5D9E-F070-05DC-EB90-3B56CA41A0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2160000" y="1872000"/>
            <a:ext cx="7833360" cy="4788000"/>
          </a:xfrm>
          <a:prstGeom prst="rect">
            <a:avLst/>
          </a:prstGeom>
          <a:ln>
            <a:solidFill>
              <a:schemeClr val="tx1"/>
            </a:solidFill>
          </a:ln>
        </p:spPr>
      </p:pic>
    </p:spTree>
    <p:extLst>
      <p:ext uri="{BB962C8B-B14F-4D97-AF65-F5344CB8AC3E}">
        <p14:creationId xmlns:p14="http://schemas.microsoft.com/office/powerpoint/2010/main" val="31973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a:xfrm>
            <a:off x="838200" y="1068404"/>
            <a:ext cx="10515600" cy="5174716"/>
          </a:xfrm>
        </p:spPr>
        <p:txBody>
          <a:bodyPr/>
          <a:lstStyle/>
          <a:p>
            <a:r>
              <a:rPr kumimoji="1" lang="ja-JP" altLang="en-US"/>
              <a:t>配点を決め，設問を全部入力してから，確認画面に進み登録し</a:t>
            </a:r>
            <a:r>
              <a:rPr lang="ja-JP" altLang="en-US"/>
              <a:t>てください</a:t>
            </a:r>
            <a:endParaRPr kumimoji="1" lang="ja-JP" altLang="en-US"/>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47</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9" name="UTOL test 登録x2">
            <a:hlinkClick r:id="" action="ppaction://media"/>
            <a:extLst>
              <a:ext uri="{FF2B5EF4-FFF2-40B4-BE49-F238E27FC236}">
                <a16:creationId xmlns:a16="http://schemas.microsoft.com/office/drawing/2014/main" id="{8B616050-31E1-C9BD-DF4D-1BB0E7A7E5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2161032" y="1872000"/>
            <a:ext cx="7833360" cy="4788000"/>
          </a:xfrm>
          <a:prstGeom prst="rect">
            <a:avLst/>
          </a:prstGeom>
          <a:ln>
            <a:solidFill>
              <a:schemeClr val="tx1"/>
            </a:solidFill>
          </a:ln>
        </p:spPr>
      </p:pic>
    </p:spTree>
    <p:extLst>
      <p:ext uri="{BB962C8B-B14F-4D97-AF65-F5344CB8AC3E}">
        <p14:creationId xmlns:p14="http://schemas.microsoft.com/office/powerpoint/2010/main" val="19373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D2E59-B7E9-5F3B-7065-7469F3244E91}"/>
              </a:ext>
            </a:extLst>
          </p:cNvPr>
          <p:cNvSpPr>
            <a:spLocks noGrp="1"/>
          </p:cNvSpPr>
          <p:nvPr>
            <p:ph type="title"/>
          </p:nvPr>
        </p:nvSpPr>
        <p:spPr/>
        <p:txBody>
          <a:bodyPr/>
          <a:lstStyle/>
          <a:p>
            <a:r>
              <a:rPr kumimoji="1" lang="ja-JP" altLang="en-US"/>
              <a:t>テストの採点</a:t>
            </a:r>
          </a:p>
        </p:txBody>
      </p:sp>
      <p:sp>
        <p:nvSpPr>
          <p:cNvPr id="3" name="コンテンツ プレースホルダー 2">
            <a:extLst>
              <a:ext uri="{FF2B5EF4-FFF2-40B4-BE49-F238E27FC236}">
                <a16:creationId xmlns:a16="http://schemas.microsoft.com/office/drawing/2014/main" id="{35133E78-9EF9-E6AB-846E-E456CE1170EF}"/>
              </a:ext>
            </a:extLst>
          </p:cNvPr>
          <p:cNvSpPr>
            <a:spLocks noGrp="1"/>
          </p:cNvSpPr>
          <p:nvPr>
            <p:ph idx="1"/>
          </p:nvPr>
        </p:nvSpPr>
        <p:spPr/>
        <p:txBody>
          <a:bodyPr/>
          <a:lstStyle/>
          <a:p>
            <a:r>
              <a:rPr lang="ja-JP" altLang="en-US" dirty="0"/>
              <a:t>選択形式および穴埋め形式では，自動採点も可能です</a:t>
            </a:r>
            <a:endParaRPr lang="en-US" altLang="ja-JP" dirty="0"/>
          </a:p>
          <a:p>
            <a:pPr lvl="1"/>
            <a:r>
              <a:rPr kumimoji="1" lang="ja-JP" altLang="en-US" dirty="0"/>
              <a:t>ただし，穴埋め形式の自動採点は，正解の文字列との完全一致（前後の空白は除く）で判定します</a:t>
            </a:r>
            <a:endParaRPr kumimoji="1" lang="en-US" altLang="ja-JP" dirty="0"/>
          </a:p>
          <a:p>
            <a:pPr lvl="2"/>
            <a:r>
              <a:rPr lang="en-US" altLang="ja-JP" dirty="0"/>
              <a:t>i.e. </a:t>
            </a:r>
            <a:r>
              <a:rPr lang="ja-JP" altLang="en-US" dirty="0"/>
              <a:t>全角の「１」と半角の</a:t>
            </a:r>
            <a:r>
              <a:rPr lang="en-US" altLang="ja-JP" dirty="0"/>
              <a:t> </a:t>
            </a:r>
            <a:r>
              <a:rPr lang="ja-JP" altLang="en-US" dirty="0"/>
              <a:t>「</a:t>
            </a:r>
            <a:r>
              <a:rPr lang="en-US" altLang="ja-JP" dirty="0"/>
              <a:t>1</a:t>
            </a:r>
            <a:r>
              <a:rPr lang="ja-JP" altLang="en-US" dirty="0"/>
              <a:t>」，「</a:t>
            </a:r>
            <a:r>
              <a:rPr lang="en-US" altLang="ja-JP" dirty="0"/>
              <a:t>1</a:t>
            </a:r>
            <a:r>
              <a:rPr lang="ja-JP" altLang="en-US" dirty="0"/>
              <a:t>」と「</a:t>
            </a:r>
            <a:r>
              <a:rPr lang="en-US" altLang="ja-JP" dirty="0"/>
              <a:t>1.0</a:t>
            </a:r>
            <a:r>
              <a:rPr lang="ja-JP" altLang="en-US" dirty="0"/>
              <a:t>」などは不一致とみなされます</a:t>
            </a:r>
            <a:endParaRPr lang="en-US" altLang="ja-JP" dirty="0"/>
          </a:p>
          <a:p>
            <a:pPr lvl="1"/>
            <a:r>
              <a:rPr lang="ja-JP" altLang="en-US"/>
              <a:t>自動採点機能の特徴を理解した上でご利用ください</a:t>
            </a:r>
            <a:endParaRPr lang="en-US" altLang="ja-JP" dirty="0"/>
          </a:p>
          <a:p>
            <a:r>
              <a:rPr lang="ja-JP" altLang="en-US" dirty="0"/>
              <a:t>解答状況の確認やコメントの返却は，「課題」とほぼ同様です</a:t>
            </a:r>
            <a:endParaRPr lang="en-US" altLang="ja-JP" dirty="0"/>
          </a:p>
        </p:txBody>
      </p:sp>
      <p:sp>
        <p:nvSpPr>
          <p:cNvPr id="4" name="日付プレースホルダー 3">
            <a:extLst>
              <a:ext uri="{FF2B5EF4-FFF2-40B4-BE49-F238E27FC236}">
                <a16:creationId xmlns:a16="http://schemas.microsoft.com/office/drawing/2014/main" id="{58F461D5-0C74-B9D5-DBE1-50FC8345F823}"/>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A5F91CD9-951A-2225-B900-94DB5380B96D}"/>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F5884826-AA96-4FF4-CCFE-D268429D9956}"/>
              </a:ext>
            </a:extLst>
          </p:cNvPr>
          <p:cNvSpPr>
            <a:spLocks noGrp="1"/>
          </p:cNvSpPr>
          <p:nvPr>
            <p:ph type="sldNum" sz="quarter" idx="12"/>
          </p:nvPr>
        </p:nvSpPr>
        <p:spPr/>
        <p:txBody>
          <a:bodyPr/>
          <a:lstStyle/>
          <a:p>
            <a:fld id="{EDF77D8D-9987-453A-9A05-EB91CA595C68}" type="slidenum">
              <a:rPr lang="ja-JP" altLang="en-US" smtClean="0"/>
              <a:pPr/>
              <a:t>48</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623AAD29-A8F6-8DAE-666E-79D10698D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340" y="3675088"/>
            <a:ext cx="8783320" cy="2604770"/>
          </a:xfrm>
          <a:prstGeom prst="rect">
            <a:avLst/>
          </a:prstGeom>
          <a:ln>
            <a:solidFill>
              <a:schemeClr val="tx1"/>
            </a:solidFill>
          </a:ln>
        </p:spPr>
      </p:pic>
      <p:sp>
        <p:nvSpPr>
          <p:cNvPr id="9" name="正方形/長方形 8">
            <a:extLst>
              <a:ext uri="{FF2B5EF4-FFF2-40B4-BE49-F238E27FC236}">
                <a16:creationId xmlns:a16="http://schemas.microsoft.com/office/drawing/2014/main" id="{2F10BD55-DC79-49AE-010C-E0C9D7735BFB}"/>
              </a:ext>
            </a:extLst>
          </p:cNvPr>
          <p:cNvSpPr/>
          <p:nvPr/>
        </p:nvSpPr>
        <p:spPr>
          <a:xfrm flipH="1">
            <a:off x="8832304" y="4437112"/>
            <a:ext cx="1224000"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87B98063-13B7-DC1B-B166-8D83DD6666EE}"/>
              </a:ext>
            </a:extLst>
          </p:cNvPr>
          <p:cNvSpPr/>
          <p:nvPr/>
        </p:nvSpPr>
        <p:spPr>
          <a:xfrm flipH="1">
            <a:off x="9768409" y="4071987"/>
            <a:ext cx="360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 name="図 6" descr="アイコン&#10;&#10;自動的に生成された説明">
            <a:extLst>
              <a:ext uri="{FF2B5EF4-FFF2-40B4-BE49-F238E27FC236}">
                <a16:creationId xmlns:a16="http://schemas.microsoft.com/office/drawing/2014/main" id="{569CE41C-C22C-1E0A-4F32-1D0E58E7E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spTree>
    <p:extLst>
      <p:ext uri="{BB962C8B-B14F-4D97-AF65-F5344CB8AC3E}">
        <p14:creationId xmlns:p14="http://schemas.microsoft.com/office/powerpoint/2010/main" val="2225588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581FA-517E-A5FE-E329-C1A4020D59AF}"/>
              </a:ext>
            </a:extLst>
          </p:cNvPr>
          <p:cNvSpPr>
            <a:spLocks noGrp="1"/>
          </p:cNvSpPr>
          <p:nvPr>
            <p:ph type="title"/>
          </p:nvPr>
        </p:nvSpPr>
        <p:spPr/>
        <p:txBody>
          <a:bodyPr/>
          <a:lstStyle/>
          <a:p>
            <a:r>
              <a:rPr kumimoji="1" lang="ja-JP" altLang="en-US"/>
              <a:t>出欠の確認</a:t>
            </a:r>
          </a:p>
        </p:txBody>
      </p:sp>
      <p:sp>
        <p:nvSpPr>
          <p:cNvPr id="3" name="コンテンツ プレースホルダー 2">
            <a:extLst>
              <a:ext uri="{FF2B5EF4-FFF2-40B4-BE49-F238E27FC236}">
                <a16:creationId xmlns:a16="http://schemas.microsoft.com/office/drawing/2014/main" id="{D306441C-5318-AF8F-23C0-F9D8615470BD}"/>
              </a:ext>
            </a:extLst>
          </p:cNvPr>
          <p:cNvSpPr>
            <a:spLocks noGrp="1"/>
          </p:cNvSpPr>
          <p:nvPr>
            <p:ph idx="1"/>
          </p:nvPr>
        </p:nvSpPr>
        <p:spPr/>
        <p:txBody>
          <a:bodyPr/>
          <a:lstStyle/>
          <a:p>
            <a:r>
              <a:rPr kumimoji="1" lang="ja-JP" altLang="en-US"/>
              <a:t>授業中に簡単なテストを行い，出欠を確認する方法があります</a:t>
            </a:r>
            <a:endParaRPr kumimoji="1" lang="en-US" altLang="ja-JP" dirty="0"/>
          </a:p>
          <a:p>
            <a:r>
              <a:rPr kumimoji="1" lang="ja-JP" altLang="en-US"/>
              <a:t>授業中にワンタイムパスワードを示し，それを学生に入力してもらう「出席管理」の機能もあります</a:t>
            </a:r>
            <a:endParaRPr kumimoji="1" lang="en-US" altLang="ja-JP" dirty="0"/>
          </a:p>
          <a:p>
            <a:pPr lvl="1"/>
            <a:r>
              <a:rPr lang="ja-JP" altLang="en-US"/>
              <a:t>どちらにしても，正確な判定を自動的に行うのは難しいです</a:t>
            </a:r>
            <a:endParaRPr kumimoji="1" lang="en-US" altLang="ja-JP" dirty="0"/>
          </a:p>
        </p:txBody>
      </p:sp>
      <p:sp>
        <p:nvSpPr>
          <p:cNvPr id="4" name="日付プレースホルダー 3">
            <a:extLst>
              <a:ext uri="{FF2B5EF4-FFF2-40B4-BE49-F238E27FC236}">
                <a16:creationId xmlns:a16="http://schemas.microsoft.com/office/drawing/2014/main" id="{E442F367-D4EF-1BC2-928F-6A992F14592C}"/>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3C13C15F-FD9F-89A9-6290-EEEF8174C839}"/>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B0FBA866-549E-7580-3EF9-864B28962659}"/>
              </a:ext>
            </a:extLst>
          </p:cNvPr>
          <p:cNvSpPr>
            <a:spLocks noGrp="1"/>
          </p:cNvSpPr>
          <p:nvPr>
            <p:ph type="sldNum" sz="quarter" idx="12"/>
          </p:nvPr>
        </p:nvSpPr>
        <p:spPr/>
        <p:txBody>
          <a:bodyPr/>
          <a:lstStyle/>
          <a:p>
            <a:fld id="{EDF77D8D-9987-453A-9A05-EB91CA595C68}" type="slidenum">
              <a:rPr lang="ja-JP" altLang="en-US" smtClean="0"/>
              <a:pPr/>
              <a:t>49</a:t>
            </a:fld>
            <a:endParaRPr lang="ja-JP" altLang="en-US"/>
          </a:p>
        </p:txBody>
      </p:sp>
      <p:pic>
        <p:nvPicPr>
          <p:cNvPr id="7" name="図 6" descr="アイコン&#10;&#10;自動的に生成された説明">
            <a:extLst>
              <a:ext uri="{FF2B5EF4-FFF2-40B4-BE49-F238E27FC236}">
                <a16:creationId xmlns:a16="http://schemas.microsoft.com/office/drawing/2014/main" id="{8870A238-6359-B01F-4196-79C6A19C4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noFill/>
          </a:ln>
        </p:spPr>
      </p:pic>
      <p:pic>
        <p:nvPicPr>
          <p:cNvPr id="9" name="図 8" descr="テーブル&#10;&#10;自動的に生成された説明">
            <a:extLst>
              <a:ext uri="{FF2B5EF4-FFF2-40B4-BE49-F238E27FC236}">
                <a16:creationId xmlns:a16="http://schemas.microsoft.com/office/drawing/2014/main" id="{F302278D-9CD1-1B55-9413-2933DC29E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356992"/>
            <a:ext cx="7772400" cy="3064272"/>
          </a:xfrm>
          <a:prstGeom prst="rect">
            <a:avLst/>
          </a:prstGeom>
          <a:ln>
            <a:solidFill>
              <a:schemeClr val="tx1"/>
            </a:solidFill>
          </a:ln>
        </p:spPr>
      </p:pic>
    </p:spTree>
    <p:extLst>
      <p:ext uri="{BB962C8B-B14F-4D97-AF65-F5344CB8AC3E}">
        <p14:creationId xmlns:p14="http://schemas.microsoft.com/office/powerpoint/2010/main" val="570419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各システムへのリンク</a:t>
            </a:r>
            <a:endParaRPr kumimoji="1" lang="ja-JP" altLang="en-US"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5</a:t>
            </a:fld>
            <a:endParaRPr kumimoji="1" lang="ja-JP" altLang="en-US"/>
          </a:p>
        </p:txBody>
      </p:sp>
      <p:sp>
        <p:nvSpPr>
          <p:cNvPr id="17" name="正方形/長方形 16">
            <a:extLst>
              <a:ext uri="{FF2B5EF4-FFF2-40B4-BE49-F238E27FC236}">
                <a16:creationId xmlns:a16="http://schemas.microsoft.com/office/drawing/2014/main" id="{61C9398E-837D-17B0-9104-C9992EC500AA}"/>
              </a:ext>
            </a:extLst>
          </p:cNvPr>
          <p:cNvSpPr/>
          <p:nvPr/>
        </p:nvSpPr>
        <p:spPr>
          <a:xfrm>
            <a:off x="1239108" y="1516348"/>
            <a:ext cx="4458260" cy="207446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15EF3AB-16A1-3955-8FD4-D7756EB6A7B1}"/>
              </a:ext>
            </a:extLst>
          </p:cNvPr>
          <p:cNvSpPr/>
          <p:nvPr/>
        </p:nvSpPr>
        <p:spPr>
          <a:xfrm>
            <a:off x="6494634" y="1516348"/>
            <a:ext cx="4458260" cy="207446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503201E-933F-26F9-A51E-7483F7419866}"/>
              </a:ext>
            </a:extLst>
          </p:cNvPr>
          <p:cNvSpPr txBox="1"/>
          <p:nvPr/>
        </p:nvSpPr>
        <p:spPr>
          <a:xfrm>
            <a:off x="958756" y="2567226"/>
            <a:ext cx="5018964" cy="861774"/>
          </a:xfrm>
          <a:prstGeom prst="rect">
            <a:avLst/>
          </a:prstGeom>
          <a:noFill/>
        </p:spPr>
        <p:txBody>
          <a:bodyPr wrap="square">
            <a:spAutoFit/>
          </a:bodyPr>
          <a:lstStyle/>
          <a:p>
            <a:pPr algn="ctr">
              <a:lnSpc>
                <a:spcPct val="100000"/>
              </a:lnSpc>
            </a:pPr>
            <a:r>
              <a:rPr kumimoji="1" lang="en-US" altLang="ja-JP" sz="3200" b="1" dirty="0">
                <a:solidFill>
                  <a:srgbClr val="155F90"/>
                </a:solidFill>
              </a:rPr>
              <a:t>UTAS</a:t>
            </a:r>
          </a:p>
          <a:p>
            <a:pPr algn="ctr">
              <a:lnSpc>
                <a:spcPct val="100000"/>
              </a:lnSpc>
            </a:pPr>
            <a:r>
              <a:rPr kumimoji="1" lang="en" altLang="ja-JP" dirty="0">
                <a:latin typeface="Calibri" panose="020F0502020204030204" pitchFamily="34" charset="0"/>
                <a:ea typeface="Calibri" panose="020F0502020204030204" pitchFamily="34" charset="0"/>
                <a:cs typeface="Calibri" panose="020F0502020204030204" pitchFamily="34" charset="0"/>
                <a:hlinkClick r:id="rId2"/>
              </a:rPr>
              <a:t>https://utas.adm.u-tokyo.ac.jp/campusweb/</a:t>
            </a:r>
            <a:endParaRPr kumimoji="1" lang="en-US" altLang="ja-JP" dirty="0">
              <a:latin typeface="Calibri" panose="020F0502020204030204" pitchFamily="34" charset="0"/>
              <a:ea typeface="Calibri" panose="020F0502020204030204" pitchFamily="34" charset="0"/>
              <a:cs typeface="Calibri" panose="020F0502020204030204" pitchFamily="34" charset="0"/>
            </a:endParaRPr>
          </a:p>
        </p:txBody>
      </p:sp>
      <p:sp>
        <p:nvSpPr>
          <p:cNvPr id="21" name="テキスト ボックス 20">
            <a:extLst>
              <a:ext uri="{FF2B5EF4-FFF2-40B4-BE49-F238E27FC236}">
                <a16:creationId xmlns:a16="http://schemas.microsoft.com/office/drawing/2014/main" id="{F8C0CCD4-4AFC-57CE-CB7C-6299A8B86C91}"/>
              </a:ext>
            </a:extLst>
          </p:cNvPr>
          <p:cNvSpPr txBox="1"/>
          <p:nvPr/>
        </p:nvSpPr>
        <p:spPr>
          <a:xfrm>
            <a:off x="6214282" y="2567226"/>
            <a:ext cx="5018964" cy="861774"/>
          </a:xfrm>
          <a:prstGeom prst="rect">
            <a:avLst/>
          </a:prstGeom>
          <a:noFill/>
        </p:spPr>
        <p:txBody>
          <a:bodyPr wrap="square">
            <a:spAutoFit/>
          </a:bodyPr>
          <a:lstStyle/>
          <a:p>
            <a:pPr algn="ctr">
              <a:lnSpc>
                <a:spcPct val="100000"/>
              </a:lnSpc>
            </a:pPr>
            <a:r>
              <a:rPr lang="en-US" altLang="ja-JP" sz="3200" b="1" dirty="0">
                <a:solidFill>
                  <a:srgbClr val="155F90"/>
                </a:solidFill>
              </a:rPr>
              <a:t>UTOL</a:t>
            </a:r>
          </a:p>
          <a:p>
            <a:pPr algn="ctr">
              <a:lnSpc>
                <a:spcPct val="100000"/>
              </a:lnSpc>
            </a:pPr>
            <a:r>
              <a:rPr kumimoji="1" lang="en" altLang="ja-JP" dirty="0">
                <a:latin typeface="Calibri" panose="020F0502020204030204" pitchFamily="34" charset="0"/>
                <a:ea typeface="Calibri" panose="020F0502020204030204" pitchFamily="34" charset="0"/>
                <a:cs typeface="Calibri" panose="020F0502020204030204" pitchFamily="34" charset="0"/>
                <a:hlinkClick r:id="rId3"/>
              </a:rPr>
              <a:t>https://utol.ecc.u-tokyo.ac.jp/</a:t>
            </a:r>
            <a:endParaRPr lang="en-US" altLang="ja-JP" dirty="0">
              <a:latin typeface="Calibri" panose="020F0502020204030204" pitchFamily="34" charset="0"/>
              <a:ea typeface="Calibri" panose="020F0502020204030204" pitchFamily="34" charset="0"/>
              <a:cs typeface="Calibri" panose="020F0502020204030204" pitchFamily="34" charset="0"/>
            </a:endParaRPr>
          </a:p>
        </p:txBody>
      </p:sp>
      <p:pic>
        <p:nvPicPr>
          <p:cNvPr id="22" name="図 21" descr="ロゴ&#10;&#10;自動的に生成された説明">
            <a:hlinkClick r:id="rId2"/>
            <a:extLst>
              <a:ext uri="{FF2B5EF4-FFF2-40B4-BE49-F238E27FC236}">
                <a16:creationId xmlns:a16="http://schemas.microsoft.com/office/drawing/2014/main" id="{54AD1D66-07E9-5C35-9F26-8E599FFE6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7876" y="1679949"/>
            <a:ext cx="1140724" cy="980310"/>
          </a:xfrm>
          <a:prstGeom prst="rect">
            <a:avLst/>
          </a:prstGeom>
          <a:ln>
            <a:noFill/>
          </a:ln>
        </p:spPr>
      </p:pic>
      <p:pic>
        <p:nvPicPr>
          <p:cNvPr id="23" name="図 22" descr="アイコン&#10;&#10;自動的に生成された説明">
            <a:hlinkClick r:id="rId3"/>
            <a:extLst>
              <a:ext uri="{FF2B5EF4-FFF2-40B4-BE49-F238E27FC236}">
                <a16:creationId xmlns:a16="http://schemas.microsoft.com/office/drawing/2014/main" id="{3787270B-C166-6E63-E504-1F9AD2C1B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524" y="1809868"/>
            <a:ext cx="2671635" cy="665879"/>
          </a:xfrm>
          <a:prstGeom prst="rect">
            <a:avLst/>
          </a:prstGeom>
          <a:ln>
            <a:noFill/>
          </a:ln>
        </p:spPr>
      </p:pic>
      <p:cxnSp>
        <p:nvCxnSpPr>
          <p:cNvPr id="8" name="直線コネクタ 7">
            <a:extLst>
              <a:ext uri="{FF2B5EF4-FFF2-40B4-BE49-F238E27FC236}">
                <a16:creationId xmlns:a16="http://schemas.microsoft.com/office/drawing/2014/main" id="{4329F132-D04B-0ADC-FBBF-13A29C2DDCA1}"/>
              </a:ext>
            </a:extLst>
          </p:cNvPr>
          <p:cNvCxnSpPr/>
          <p:nvPr/>
        </p:nvCxnSpPr>
        <p:spPr>
          <a:xfrm>
            <a:off x="1013348" y="4667534"/>
            <a:ext cx="10123226" cy="0"/>
          </a:xfrm>
          <a:prstGeom prst="line">
            <a:avLst/>
          </a:prstGeom>
          <a:ln w="127000">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13951995-A522-5347-3B72-017BC0E2B25F}"/>
              </a:ext>
            </a:extLst>
          </p:cNvPr>
          <p:cNvSpPr txBox="1"/>
          <p:nvPr/>
        </p:nvSpPr>
        <p:spPr>
          <a:xfrm>
            <a:off x="619554" y="4059000"/>
            <a:ext cx="10952892" cy="769441"/>
          </a:xfrm>
          <a:prstGeom prst="rect">
            <a:avLst/>
          </a:prstGeom>
          <a:noFill/>
        </p:spPr>
        <p:txBody>
          <a:bodyPr wrap="square" rtlCol="0">
            <a:spAutoFit/>
          </a:bodyPr>
          <a:lstStyle/>
          <a:p>
            <a:pPr algn="ctr">
              <a:lnSpc>
                <a:spcPct val="150000"/>
              </a:lnSpc>
            </a:pPr>
            <a:r>
              <a:rPr kumimoji="1" lang="ja-JP" altLang="en-US" sz="3200" b="1" dirty="0">
                <a:solidFill>
                  <a:srgbClr val="155F90"/>
                </a:solidFill>
              </a:rPr>
              <a:t>これらの</a:t>
            </a:r>
            <a:r>
              <a:rPr kumimoji="1" lang="en-US" altLang="ja-JP" sz="3200" b="1" dirty="0">
                <a:solidFill>
                  <a:srgbClr val="155F90"/>
                </a:solidFill>
              </a:rPr>
              <a:t>URL</a:t>
            </a:r>
            <a:r>
              <a:rPr kumimoji="1" lang="ja-JP" altLang="en-US" sz="3200" b="1" dirty="0">
                <a:solidFill>
                  <a:srgbClr val="155F90"/>
                </a:solidFill>
              </a:rPr>
              <a:t>をブラウザのブックマークに</a:t>
            </a:r>
            <a:r>
              <a:rPr kumimoji="1" lang="ja-JP" altLang="en-US" sz="3200" b="1">
                <a:solidFill>
                  <a:srgbClr val="155F90"/>
                </a:solidFill>
              </a:rPr>
              <a:t>登録しましょう</a:t>
            </a:r>
            <a:endParaRPr kumimoji="1" lang="ja-JP" altLang="en-US" sz="2800" strike="sngStrike" dirty="0">
              <a:solidFill>
                <a:schemeClr val="bg1">
                  <a:lumMod val="85000"/>
                </a:schemeClr>
              </a:solidFill>
            </a:endParaRPr>
          </a:p>
        </p:txBody>
      </p:sp>
    </p:spTree>
    <p:extLst>
      <p:ext uri="{BB962C8B-B14F-4D97-AF65-F5344CB8AC3E}">
        <p14:creationId xmlns:p14="http://schemas.microsoft.com/office/powerpoint/2010/main" val="2073918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F7D20-CF37-4DC6-FB3E-F59880A990C6}"/>
              </a:ext>
            </a:extLst>
          </p:cNvPr>
          <p:cNvSpPr>
            <a:spLocks noGrp="1"/>
          </p:cNvSpPr>
          <p:nvPr>
            <p:ph type="title"/>
          </p:nvPr>
        </p:nvSpPr>
        <p:spPr/>
        <p:txBody>
          <a:bodyPr/>
          <a:lstStyle/>
          <a:p>
            <a:r>
              <a:rPr kumimoji="1" lang="ja-JP" altLang="en-US"/>
              <a:t>休講・補講の登録と連絡</a:t>
            </a:r>
          </a:p>
        </p:txBody>
      </p:sp>
      <p:sp>
        <p:nvSpPr>
          <p:cNvPr id="3" name="コンテンツ プレースホルダー 2">
            <a:extLst>
              <a:ext uri="{FF2B5EF4-FFF2-40B4-BE49-F238E27FC236}">
                <a16:creationId xmlns:a16="http://schemas.microsoft.com/office/drawing/2014/main" id="{22FCC60B-3A04-8B27-9E4D-EFB18123CE9F}"/>
              </a:ext>
            </a:extLst>
          </p:cNvPr>
          <p:cNvSpPr>
            <a:spLocks noGrp="1"/>
          </p:cNvSpPr>
          <p:nvPr>
            <p:ph idx="1"/>
          </p:nvPr>
        </p:nvSpPr>
        <p:spPr>
          <a:xfrm>
            <a:off x="365760" y="1251284"/>
            <a:ext cx="11716512" cy="5174716"/>
          </a:xfrm>
        </p:spPr>
        <p:txBody>
          <a:bodyPr/>
          <a:lstStyle/>
          <a:p>
            <a:r>
              <a:rPr lang="ja-JP" altLang="en-US"/>
              <a:t>休講・補講を行う場合，まずは</a:t>
            </a:r>
            <a:r>
              <a:rPr lang="en-US" altLang="ja-JP" dirty="0"/>
              <a:t> UTAS </a:t>
            </a:r>
            <a:r>
              <a:rPr lang="ja-JP" altLang="en-US"/>
              <a:t>に登録してください</a:t>
            </a:r>
            <a:endParaRPr lang="en-US" altLang="ja-JP" dirty="0"/>
          </a:p>
          <a:p>
            <a:pPr lvl="1"/>
            <a:r>
              <a:rPr lang="en-US" altLang="ja-JP" dirty="0"/>
              <a:t>UTOL</a:t>
            </a:r>
            <a:r>
              <a:rPr lang="ja-JP" altLang="en-US"/>
              <a:t>の「時間割」画面にも自動で表示されます（ただし即時表示ではない）</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a:t>履修者への連絡には</a:t>
            </a:r>
            <a:r>
              <a:rPr lang="en-US" altLang="ja-JP" dirty="0"/>
              <a:t> UTOL </a:t>
            </a:r>
            <a:r>
              <a:rPr lang="ja-JP" altLang="en-US"/>
              <a:t>の「お知らせ」を使うこともできます</a:t>
            </a:r>
            <a:r>
              <a:rPr lang="en-US" altLang="ja-JP" dirty="0"/>
              <a:t> </a:t>
            </a:r>
            <a:endParaRPr kumimoji="1" lang="ja-JP" altLang="en-US"/>
          </a:p>
        </p:txBody>
      </p:sp>
      <p:sp>
        <p:nvSpPr>
          <p:cNvPr id="4" name="日付プレースホルダー 3">
            <a:extLst>
              <a:ext uri="{FF2B5EF4-FFF2-40B4-BE49-F238E27FC236}">
                <a16:creationId xmlns:a16="http://schemas.microsoft.com/office/drawing/2014/main" id="{ECFE79D0-905B-3612-E53E-D7FAB1AC043A}"/>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03F54EC4-3C49-7C2A-BAA0-D1E2F9172506}"/>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F6607075-41DE-9E96-C227-2C9E7E7193E3}"/>
              </a:ext>
            </a:extLst>
          </p:cNvPr>
          <p:cNvSpPr>
            <a:spLocks noGrp="1"/>
          </p:cNvSpPr>
          <p:nvPr>
            <p:ph type="sldNum" sz="quarter" idx="12"/>
          </p:nvPr>
        </p:nvSpPr>
        <p:spPr/>
        <p:txBody>
          <a:bodyPr/>
          <a:lstStyle/>
          <a:p>
            <a:fld id="{EDF77D8D-9987-453A-9A05-EB91CA595C68}" type="slidenum">
              <a:rPr lang="ja-JP" altLang="en-US" smtClean="0"/>
              <a:pPr/>
              <a:t>50</a:t>
            </a:fld>
            <a:endParaRPr lang="ja-JP" altLang="en-US"/>
          </a:p>
        </p:txBody>
      </p:sp>
      <p:pic>
        <p:nvPicPr>
          <p:cNvPr id="7" name="図 6" descr="ロゴ&#10;&#10;自動的に生成された説明">
            <a:extLst>
              <a:ext uri="{FF2B5EF4-FFF2-40B4-BE49-F238E27FC236}">
                <a16:creationId xmlns:a16="http://schemas.microsoft.com/office/drawing/2014/main" id="{B8BF150E-5DC0-B359-5DDC-08A668EE3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noFill/>
          </a:ln>
        </p:spPr>
      </p:pic>
      <p:grpSp>
        <p:nvGrpSpPr>
          <p:cNvPr id="20" name="グループ化 19">
            <a:extLst>
              <a:ext uri="{FF2B5EF4-FFF2-40B4-BE49-F238E27FC236}">
                <a16:creationId xmlns:a16="http://schemas.microsoft.com/office/drawing/2014/main" id="{3751C0E4-579F-5C7F-3CE9-C3FE066FF648}"/>
              </a:ext>
            </a:extLst>
          </p:cNvPr>
          <p:cNvGrpSpPr/>
          <p:nvPr/>
        </p:nvGrpSpPr>
        <p:grpSpPr>
          <a:xfrm>
            <a:off x="1138225" y="2280564"/>
            <a:ext cx="10078412" cy="2533134"/>
            <a:chOff x="396798" y="2038866"/>
            <a:chExt cx="8212727" cy="2064208"/>
          </a:xfrm>
        </p:grpSpPr>
        <p:pic>
          <p:nvPicPr>
            <p:cNvPr id="19" name="図 18"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FF626E82-234D-DB64-20BE-9546E0552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98" y="2038866"/>
              <a:ext cx="8212727" cy="2064208"/>
            </a:xfrm>
            <a:prstGeom prst="rect">
              <a:avLst/>
            </a:prstGeom>
          </p:spPr>
        </p:pic>
        <p:sp>
          <p:nvSpPr>
            <p:cNvPr id="9" name="正方形/長方形 8">
              <a:extLst>
                <a:ext uri="{FF2B5EF4-FFF2-40B4-BE49-F238E27FC236}">
                  <a16:creationId xmlns:a16="http://schemas.microsoft.com/office/drawing/2014/main" id="{F4FD76F5-7F15-2E4C-3DC3-237E928B91DE}"/>
                </a:ext>
              </a:extLst>
            </p:cNvPr>
            <p:cNvSpPr/>
            <p:nvPr/>
          </p:nvSpPr>
          <p:spPr>
            <a:xfrm>
              <a:off x="3891797" y="2737114"/>
              <a:ext cx="754344" cy="630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AFC439B0-4CC7-4302-C783-D5FDE69D8F6A}"/>
                </a:ext>
              </a:extLst>
            </p:cNvPr>
            <p:cNvSpPr/>
            <p:nvPr/>
          </p:nvSpPr>
          <p:spPr>
            <a:xfrm>
              <a:off x="1747460" y="3323969"/>
              <a:ext cx="1131664" cy="274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2991270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70BB87F-6567-E035-859E-227B9DE1EE95}"/>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3" name="フッター プレースホルダー 2">
            <a:extLst>
              <a:ext uri="{FF2B5EF4-FFF2-40B4-BE49-F238E27FC236}">
                <a16:creationId xmlns:a16="http://schemas.microsoft.com/office/drawing/2014/main" id="{6708C37B-FB4F-2613-7ADC-48A53AD3ABF0}"/>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4" name="スライド番号プレースホルダー 3">
            <a:extLst>
              <a:ext uri="{FF2B5EF4-FFF2-40B4-BE49-F238E27FC236}">
                <a16:creationId xmlns:a16="http://schemas.microsoft.com/office/drawing/2014/main" id="{B035EE97-2C84-35B7-F5F8-DD32258A3D8B}"/>
              </a:ext>
            </a:extLst>
          </p:cNvPr>
          <p:cNvSpPr>
            <a:spLocks noGrp="1"/>
          </p:cNvSpPr>
          <p:nvPr>
            <p:ph type="sldNum" sz="quarter" idx="12"/>
          </p:nvPr>
        </p:nvSpPr>
        <p:spPr/>
        <p:txBody>
          <a:bodyPr/>
          <a:lstStyle/>
          <a:p>
            <a:fld id="{238D974C-B194-4AA9-B594-062E052A82EF}" type="slidenum">
              <a:rPr kumimoji="1" lang="ja-JP" altLang="en-US" smtClean="0"/>
              <a:t>51</a:t>
            </a:fld>
            <a:endParaRPr kumimoji="1" lang="ja-JP" altLang="en-US"/>
          </a:p>
        </p:txBody>
      </p:sp>
      <p:sp>
        <p:nvSpPr>
          <p:cNvPr id="5" name="タイトル 4">
            <a:extLst>
              <a:ext uri="{FF2B5EF4-FFF2-40B4-BE49-F238E27FC236}">
                <a16:creationId xmlns:a16="http://schemas.microsoft.com/office/drawing/2014/main" id="{4AB22881-DFCD-6E2C-748F-5F6AD5233E34}"/>
              </a:ext>
            </a:extLst>
          </p:cNvPr>
          <p:cNvSpPr>
            <a:spLocks noGrp="1"/>
          </p:cNvSpPr>
          <p:nvPr>
            <p:ph type="title"/>
          </p:nvPr>
        </p:nvSpPr>
        <p:spPr/>
        <p:txBody>
          <a:bodyPr>
            <a:normAutofit/>
          </a:bodyPr>
          <a:lstStyle/>
          <a:p>
            <a:r>
              <a:rPr kumimoji="1" lang="en-US" altLang="ja-JP" dirty="0"/>
              <a:t>UTOL </a:t>
            </a:r>
            <a:r>
              <a:rPr kumimoji="1" lang="ja-JP" altLang="en-US" dirty="0"/>
              <a:t>についてより詳しくは</a:t>
            </a:r>
          </a:p>
        </p:txBody>
      </p:sp>
      <p:sp>
        <p:nvSpPr>
          <p:cNvPr id="6" name="コンテンツ プレースホルダー 5">
            <a:extLst>
              <a:ext uri="{FF2B5EF4-FFF2-40B4-BE49-F238E27FC236}">
                <a16:creationId xmlns:a16="http://schemas.microsoft.com/office/drawing/2014/main" id="{9C19EF40-87C7-E25D-3087-074F52FC8E19}"/>
              </a:ext>
            </a:extLst>
          </p:cNvPr>
          <p:cNvSpPr>
            <a:spLocks noGrp="1"/>
          </p:cNvSpPr>
          <p:nvPr>
            <p:ph idx="1"/>
          </p:nvPr>
        </p:nvSpPr>
        <p:spPr/>
        <p:txBody>
          <a:bodyPr>
            <a:normAutofit/>
          </a:bodyPr>
          <a:lstStyle/>
          <a:p>
            <a:pPr marL="0" indent="0">
              <a:buNone/>
            </a:pPr>
            <a:r>
              <a:rPr lang="en-US" altLang="ja-JP" b="1" dirty="0" err="1"/>
              <a:t>utelecon</a:t>
            </a:r>
            <a:r>
              <a:rPr lang="en-US" altLang="ja-JP" b="1" dirty="0"/>
              <a:t> </a:t>
            </a:r>
            <a:r>
              <a:rPr lang="ja-JP" altLang="en-US" b="1" dirty="0"/>
              <a:t>の </a:t>
            </a:r>
            <a:r>
              <a:rPr lang="en-US" altLang="ja-JP" b="1" dirty="0"/>
              <a:t>UTOL </a:t>
            </a:r>
            <a:r>
              <a:rPr lang="ja-JP" altLang="en-US" b="1" dirty="0"/>
              <a:t>についての記事</a:t>
            </a:r>
            <a:r>
              <a:rPr lang="ja-JP" altLang="en-US" sz="2000" dirty="0"/>
              <a:t>（和英）</a:t>
            </a:r>
            <a:endParaRPr lang="en-US" altLang="ja-JP" sz="2000" dirty="0"/>
          </a:p>
          <a:p>
            <a:r>
              <a:rPr kumimoji="1" lang="ja-JP" altLang="en-US" dirty="0"/>
              <a:t>教員向け</a:t>
            </a:r>
            <a:br>
              <a:rPr lang="en-US" altLang="ja-JP" dirty="0"/>
            </a:br>
            <a:r>
              <a:rPr kumimoji="1" lang="en-US" altLang="ja-JP" sz="2000" dirty="0">
                <a:hlinkClick r:id="rId2"/>
              </a:rPr>
              <a:t>https://utelecon.adm.u-tokyo.ac.jp/utol/lecturers/</a:t>
            </a:r>
            <a:endParaRPr kumimoji="1" lang="en-US" altLang="ja-JP" sz="2000" dirty="0"/>
          </a:p>
          <a:p>
            <a:r>
              <a:rPr kumimoji="1" lang="ja-JP" altLang="en-US" dirty="0"/>
              <a:t>学生向け</a:t>
            </a:r>
            <a:br>
              <a:rPr kumimoji="1" lang="en-US" altLang="ja-JP" dirty="0"/>
            </a:br>
            <a:r>
              <a:rPr kumimoji="1" lang="en-US" altLang="ja-JP" sz="2000" dirty="0">
                <a:hlinkClick r:id="rId3"/>
              </a:rPr>
              <a:t>https://utelecon.adm.u-tokyo.ac.jp/utol/students/</a:t>
            </a:r>
            <a:endParaRPr kumimoji="1" lang="en-US" altLang="ja-JP" sz="2400" dirty="0"/>
          </a:p>
          <a:p>
            <a:endParaRPr kumimoji="1" lang="en-US" altLang="ja-JP" sz="1400" dirty="0"/>
          </a:p>
          <a:p>
            <a:pPr marL="0" indent="0">
              <a:buNone/>
            </a:pPr>
            <a:r>
              <a:rPr lang="en-US" altLang="ja-JP" b="1" dirty="0" err="1"/>
              <a:t>UTokyo</a:t>
            </a:r>
            <a:r>
              <a:rPr lang="en-US" altLang="ja-JP" b="1" dirty="0"/>
              <a:t> Portal </a:t>
            </a:r>
            <a:r>
              <a:rPr lang="ja-JP" altLang="en-US" b="1" dirty="0"/>
              <a:t>の </a:t>
            </a:r>
            <a:r>
              <a:rPr lang="en-US" altLang="ja-JP" b="1" dirty="0"/>
              <a:t>UTOL </a:t>
            </a:r>
            <a:r>
              <a:rPr lang="ja-JP" altLang="en-US" b="1" dirty="0"/>
              <a:t>についての記事</a:t>
            </a:r>
            <a:r>
              <a:rPr lang="ja-JP" altLang="en-US" sz="2000" dirty="0"/>
              <a:t>（日本語のみ）</a:t>
            </a:r>
            <a:endParaRPr lang="en-US" altLang="ja-JP" sz="2000" dirty="0"/>
          </a:p>
          <a:p>
            <a:r>
              <a:rPr lang="ja-JP" altLang="en-US" dirty="0"/>
              <a:t>職員向け</a:t>
            </a:r>
            <a:br>
              <a:rPr lang="en-US" altLang="ja-JP" dirty="0"/>
            </a:br>
            <a:r>
              <a:rPr lang="en-US" altLang="ja-JP" sz="2000" dirty="0">
                <a:hlinkClick r:id="rId4"/>
              </a:rPr>
              <a:t>https://univtokyo.sharepoint.com/sites/utokyoportal/wiki/d/UTOL.aspx</a:t>
            </a:r>
            <a:endParaRPr lang="en-US" altLang="ja-JP" sz="2400" dirty="0"/>
          </a:p>
          <a:p>
            <a:pPr marL="0" indent="0">
              <a:buNone/>
            </a:pPr>
            <a:endParaRPr lang="en-US" altLang="ja-JP" sz="1400" dirty="0"/>
          </a:p>
          <a:p>
            <a:pPr marL="0" indent="0">
              <a:buNone/>
            </a:pPr>
            <a:r>
              <a:rPr lang="ja-JP" altLang="en-US" sz="2400"/>
              <a:t>外部ツールとの連携</a:t>
            </a:r>
            <a:r>
              <a:rPr lang="en-US" altLang="ja-JP" sz="2400" dirty="0"/>
              <a:t>(LTI, </a:t>
            </a:r>
            <a:r>
              <a:rPr lang="en-US" altLang="ja-JP" sz="2400" dirty="0" err="1"/>
              <a:t>Matlab</a:t>
            </a:r>
            <a:r>
              <a:rPr lang="en-US" altLang="ja-JP" sz="2400" dirty="0"/>
              <a:t>, Turnitin, Slack</a:t>
            </a:r>
            <a:r>
              <a:rPr lang="ja-JP" altLang="en-US" sz="2400"/>
              <a:t>など</a:t>
            </a:r>
            <a:r>
              <a:rPr lang="en-US" altLang="ja-JP" sz="2400" dirty="0"/>
              <a:t>) </a:t>
            </a:r>
          </a:p>
          <a:p>
            <a:pPr marL="0" indent="0">
              <a:buNone/>
            </a:pPr>
            <a:r>
              <a:rPr lang="ja-JP" altLang="en-US" b="1"/>
              <a:t>参考</a:t>
            </a:r>
            <a:r>
              <a:rPr lang="ja-JP" altLang="en-US" b="1" dirty="0"/>
              <a:t>資料</a:t>
            </a:r>
            <a:r>
              <a:rPr lang="ja-JP" altLang="en-US" sz="2000" b="1" dirty="0"/>
              <a:t>（</a:t>
            </a:r>
            <a:r>
              <a:rPr lang="en-US" altLang="ja-JP" sz="2000" b="1" dirty="0"/>
              <a:t>2024</a:t>
            </a:r>
            <a:r>
              <a:rPr lang="ja-JP" altLang="en-US" sz="2000" b="1" dirty="0"/>
              <a:t>年</a:t>
            </a:r>
            <a:r>
              <a:rPr lang="en-US" altLang="ja-JP" sz="2000" b="1" dirty="0"/>
              <a:t>3</a:t>
            </a:r>
            <a:r>
              <a:rPr lang="ja-JP" altLang="en-US" sz="2000" b="1" dirty="0"/>
              <a:t>月実施の説明会資料および</a:t>
            </a:r>
            <a:r>
              <a:rPr lang="ja-JP" altLang="en-US" sz="2000" b="1" dirty="0">
                <a:hlinkClick r:id="rId5"/>
              </a:rPr>
              <a:t>その英語訳版</a:t>
            </a:r>
            <a:r>
              <a:rPr lang="ja-JP" altLang="en-US" sz="2000" b="1" dirty="0"/>
              <a:t>）</a:t>
            </a:r>
            <a:endParaRPr kumimoji="1" lang="ja-JP" altLang="en-US" b="1" dirty="0"/>
          </a:p>
        </p:txBody>
      </p:sp>
    </p:spTree>
    <p:extLst>
      <p:ext uri="{BB962C8B-B14F-4D97-AF65-F5344CB8AC3E}">
        <p14:creationId xmlns:p14="http://schemas.microsoft.com/office/powerpoint/2010/main" val="141919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3754-4591-A069-9FF9-73057B2A37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251247D-05EE-82F1-8F35-CBD16EBEFE2D}"/>
              </a:ext>
            </a:extLst>
          </p:cNvPr>
          <p:cNvSpPr>
            <a:spLocks noGrp="1"/>
          </p:cNvSpPr>
          <p:nvPr>
            <p:ph type="ctrTitle"/>
          </p:nvPr>
        </p:nvSpPr>
        <p:spPr>
          <a:xfrm>
            <a:off x="1524000" y="1122363"/>
            <a:ext cx="10668000" cy="2387600"/>
          </a:xfrm>
        </p:spPr>
        <p:txBody>
          <a:bodyPr>
            <a:noAutofit/>
          </a:bodyPr>
          <a:lstStyle/>
          <a:p>
            <a:pPr>
              <a:lnSpc>
                <a:spcPct val="100000"/>
              </a:lnSpc>
            </a:pPr>
            <a:r>
              <a:rPr kumimoji="1" lang="en-US" altLang="ja-JP" dirty="0"/>
              <a:t>UTAS</a:t>
            </a:r>
          </a:p>
        </p:txBody>
      </p:sp>
      <p:sp>
        <p:nvSpPr>
          <p:cNvPr id="4" name="四角形: 角を丸くする 3">
            <a:extLst>
              <a:ext uri="{FF2B5EF4-FFF2-40B4-BE49-F238E27FC236}">
                <a16:creationId xmlns:a16="http://schemas.microsoft.com/office/drawing/2014/main" id="{E60D0B38-9A8C-1D49-B8E3-61DE7D067B4E}"/>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C66786A-C40C-071C-97A5-C08AEB7422CB}"/>
              </a:ext>
            </a:extLst>
          </p:cNvPr>
          <p:cNvSpPr txBox="1"/>
          <p:nvPr/>
        </p:nvSpPr>
        <p:spPr>
          <a:xfrm>
            <a:off x="8524465" y="4680622"/>
            <a:ext cx="3582191" cy="1673535"/>
          </a:xfrm>
          <a:prstGeom prst="rect">
            <a:avLst/>
          </a:prstGeom>
          <a:noFill/>
        </p:spPr>
        <p:txBody>
          <a:bodyPr wrap="square">
            <a:spAutoFit/>
          </a:bodyPr>
          <a:lstStyle/>
          <a:p>
            <a:r>
              <a:rPr lang="ja-JP" altLang="en-US" dirty="0"/>
              <a:t>このリンクにアクセスするか、</a:t>
            </a:r>
            <a:endParaRPr lang="en-US" altLang="ja-JP" dirty="0"/>
          </a:p>
          <a:p>
            <a:r>
              <a:rPr lang="en-US" altLang="ja-JP" dirty="0">
                <a:hlinkClick r:id="rId2"/>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utelecon20250312</a:t>
            </a:r>
          </a:p>
          <a:p>
            <a:pPr>
              <a:lnSpc>
                <a:spcPct val="150000"/>
              </a:lnSpc>
            </a:pPr>
            <a:r>
              <a:rPr lang="ja-JP" altLang="en-US" dirty="0">
                <a:latin typeface="Consolas" panose="020B0609020204030204" pitchFamily="49" charset="0"/>
                <a:cs typeface="Courier New" panose="02070309020205020404" pitchFamily="49" charset="0"/>
              </a:rPr>
              <a:t>事前質問も歓迎します！</a:t>
            </a:r>
            <a:endParaRPr lang="en-US" altLang="ja-JP" sz="1600" dirty="0">
              <a:latin typeface="Consolas" panose="020B0609020204030204" pitchFamily="49" charset="0"/>
              <a:cs typeface="Courier New" panose="02070309020205020404" pitchFamily="49" charset="0"/>
            </a:endParaRPr>
          </a:p>
        </p:txBody>
      </p:sp>
      <p:sp>
        <p:nvSpPr>
          <p:cNvPr id="7" name="テキスト ボックス 6">
            <a:extLst>
              <a:ext uri="{FF2B5EF4-FFF2-40B4-BE49-F238E27FC236}">
                <a16:creationId xmlns:a16="http://schemas.microsoft.com/office/drawing/2014/main" id="{E06629AA-C8BE-E1ED-1A61-B70C24E41148}"/>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spTree>
    <p:extLst>
      <p:ext uri="{BB962C8B-B14F-4D97-AF65-F5344CB8AC3E}">
        <p14:creationId xmlns:p14="http://schemas.microsoft.com/office/powerpoint/2010/main" val="205440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5B2CD1A-B328-A877-CEB8-50996FAEDC50}"/>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3" name="フッター プレースホルダー 2">
            <a:extLst>
              <a:ext uri="{FF2B5EF4-FFF2-40B4-BE49-F238E27FC236}">
                <a16:creationId xmlns:a16="http://schemas.microsoft.com/office/drawing/2014/main" id="{49E796C2-40AC-CB8B-94C3-9E6384994DFD}"/>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4" name="スライド番号プレースホルダー 3">
            <a:extLst>
              <a:ext uri="{FF2B5EF4-FFF2-40B4-BE49-F238E27FC236}">
                <a16:creationId xmlns:a16="http://schemas.microsoft.com/office/drawing/2014/main" id="{7B131583-A102-4379-44F1-08263BB5A684}"/>
              </a:ext>
            </a:extLst>
          </p:cNvPr>
          <p:cNvSpPr>
            <a:spLocks noGrp="1"/>
          </p:cNvSpPr>
          <p:nvPr>
            <p:ph type="sldNum" sz="quarter" idx="12"/>
          </p:nvPr>
        </p:nvSpPr>
        <p:spPr/>
        <p:txBody>
          <a:bodyPr/>
          <a:lstStyle/>
          <a:p>
            <a:fld id="{238D974C-B194-4AA9-B594-062E052A82EF}" type="slidenum">
              <a:rPr kumimoji="1" lang="ja-JP" altLang="en-US" smtClean="0"/>
              <a:t>7</a:t>
            </a:fld>
            <a:endParaRPr kumimoji="1" lang="ja-JP" altLang="en-US"/>
          </a:p>
        </p:txBody>
      </p:sp>
      <p:sp>
        <p:nvSpPr>
          <p:cNvPr id="5" name="タイトル 4">
            <a:extLst>
              <a:ext uri="{FF2B5EF4-FFF2-40B4-BE49-F238E27FC236}">
                <a16:creationId xmlns:a16="http://schemas.microsoft.com/office/drawing/2014/main" id="{6444D9B9-3E7B-69A8-A5CF-F6454CDF4172}"/>
              </a:ext>
            </a:extLst>
          </p:cNvPr>
          <p:cNvSpPr>
            <a:spLocks noGrp="1"/>
          </p:cNvSpPr>
          <p:nvPr>
            <p:ph type="title"/>
          </p:nvPr>
        </p:nvSpPr>
        <p:spPr/>
        <p:txBody>
          <a:bodyPr/>
          <a:lstStyle/>
          <a:p>
            <a:r>
              <a:rPr kumimoji="1" lang="en-US" altLang="ja-JP" dirty="0"/>
              <a:t>UTAS</a:t>
            </a:r>
            <a:r>
              <a:rPr kumimoji="1" lang="ja-JP" altLang="en-US" dirty="0"/>
              <a:t>にログインする</a:t>
            </a:r>
          </a:p>
        </p:txBody>
      </p:sp>
      <p:sp>
        <p:nvSpPr>
          <p:cNvPr id="6" name="コンテンツ プレースホルダー 5">
            <a:extLst>
              <a:ext uri="{FF2B5EF4-FFF2-40B4-BE49-F238E27FC236}">
                <a16:creationId xmlns:a16="http://schemas.microsoft.com/office/drawing/2014/main" id="{2F93D231-C571-A0F8-CFE3-9544938A4E90}"/>
              </a:ext>
            </a:extLst>
          </p:cNvPr>
          <p:cNvSpPr>
            <a:spLocks noGrp="1"/>
          </p:cNvSpPr>
          <p:nvPr>
            <p:ph idx="1"/>
          </p:nvPr>
        </p:nvSpPr>
        <p:spPr/>
        <p:txBody>
          <a:bodyPr/>
          <a:lstStyle/>
          <a:p>
            <a:pPr marL="0" indent="0">
              <a:buNone/>
            </a:pPr>
            <a:r>
              <a:rPr kumimoji="1" lang="ja-JP" altLang="en-US" dirty="0"/>
              <a:t>「ログイン」を押す</a:t>
            </a:r>
          </a:p>
        </p:txBody>
      </p:sp>
      <p:pic>
        <p:nvPicPr>
          <p:cNvPr id="14" name="図 13" descr="テキスト&#10;&#10;自動的に生成された説明">
            <a:extLst>
              <a:ext uri="{FF2B5EF4-FFF2-40B4-BE49-F238E27FC236}">
                <a16:creationId xmlns:a16="http://schemas.microsoft.com/office/drawing/2014/main" id="{F87B6929-976B-7E6A-8184-DBDEDBF4E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661" y="1933332"/>
            <a:ext cx="7570389" cy="4167135"/>
          </a:xfrm>
          <a:prstGeom prst="rect">
            <a:avLst/>
          </a:prstGeom>
        </p:spPr>
      </p:pic>
      <p:sp>
        <p:nvSpPr>
          <p:cNvPr id="16" name="テキスト ボックス 15">
            <a:extLst>
              <a:ext uri="{FF2B5EF4-FFF2-40B4-BE49-F238E27FC236}">
                <a16:creationId xmlns:a16="http://schemas.microsoft.com/office/drawing/2014/main" id="{2651B98E-7C98-584B-CB97-0263800C0BFC}"/>
              </a:ext>
            </a:extLst>
          </p:cNvPr>
          <p:cNvSpPr txBox="1"/>
          <p:nvPr/>
        </p:nvSpPr>
        <p:spPr>
          <a:xfrm>
            <a:off x="1072662" y="6100467"/>
            <a:ext cx="6184900" cy="369332"/>
          </a:xfrm>
          <a:prstGeom prst="rect">
            <a:avLst/>
          </a:prstGeom>
          <a:noFill/>
        </p:spPr>
        <p:txBody>
          <a:bodyPr wrap="square">
            <a:spAutoFit/>
          </a:bodyPr>
          <a:lstStyle/>
          <a:p>
            <a:pPr>
              <a:lnSpc>
                <a:spcPct val="100000"/>
              </a:lnSpc>
            </a:pPr>
            <a:r>
              <a:rPr kumimoji="1" lang="en" altLang="ja-JP" dirty="0">
                <a:hlinkClick r:id="rId3"/>
              </a:rPr>
              <a:t>https://utas.adm.u-tokyo.ac.jp/campusweb/</a:t>
            </a:r>
            <a:endParaRPr kumimoji="1" lang="en-US" altLang="ja-JP" dirty="0"/>
          </a:p>
        </p:txBody>
      </p:sp>
      <p:sp>
        <p:nvSpPr>
          <p:cNvPr id="17" name="テキスト ボックス 16">
            <a:extLst>
              <a:ext uri="{FF2B5EF4-FFF2-40B4-BE49-F238E27FC236}">
                <a16:creationId xmlns:a16="http://schemas.microsoft.com/office/drawing/2014/main" id="{2DC346B0-D045-3EE7-4BA6-97B19981B763}"/>
              </a:ext>
            </a:extLst>
          </p:cNvPr>
          <p:cNvSpPr txBox="1"/>
          <p:nvPr/>
        </p:nvSpPr>
        <p:spPr>
          <a:xfrm>
            <a:off x="4209562" y="1204800"/>
            <a:ext cx="6096000" cy="646331"/>
          </a:xfrm>
          <a:prstGeom prst="rect">
            <a:avLst/>
          </a:prstGeom>
          <a:noFill/>
        </p:spPr>
        <p:txBody>
          <a:bodyPr wrap="square">
            <a:spAutoFit/>
          </a:bodyPr>
          <a:lstStyle/>
          <a:p>
            <a:r>
              <a:rPr lang="en-US" altLang="ja-JP" b="0" i="0" dirty="0" err="1">
                <a:solidFill>
                  <a:srgbClr val="155F90"/>
                </a:solidFill>
                <a:effectLst/>
                <a:latin typeface="Open Sans Variable"/>
              </a:rPr>
              <a:t>UTokyo</a:t>
            </a:r>
            <a:r>
              <a:rPr lang="en-US" altLang="ja-JP" b="0" i="0" dirty="0">
                <a:solidFill>
                  <a:srgbClr val="155F90"/>
                </a:solidFill>
                <a:effectLst/>
                <a:latin typeface="Open Sans Variable"/>
              </a:rPr>
              <a:t> Account </a:t>
            </a:r>
            <a:r>
              <a:rPr lang="ja-JP" altLang="en-US" b="0" i="0" dirty="0">
                <a:solidFill>
                  <a:srgbClr val="155F90"/>
                </a:solidFill>
                <a:effectLst/>
                <a:latin typeface="Open Sans Variable"/>
              </a:rPr>
              <a:t>にサインインした状態でない場合には、</a:t>
            </a:r>
            <a:br>
              <a:rPr lang="en-US" altLang="ja-JP" b="0" i="0" dirty="0">
                <a:solidFill>
                  <a:srgbClr val="155F90"/>
                </a:solidFill>
                <a:effectLst/>
                <a:latin typeface="Open Sans Variable"/>
              </a:rPr>
            </a:br>
            <a:r>
              <a:rPr lang="ja-JP" altLang="en-US" b="0" i="0" dirty="0">
                <a:solidFill>
                  <a:srgbClr val="155F90"/>
                </a:solidFill>
                <a:effectLst/>
                <a:latin typeface="Open Sans Variable"/>
              </a:rPr>
              <a:t>サインイン画面に移ります。サインインしてください。</a:t>
            </a:r>
            <a:endParaRPr lang="ja-JP" altLang="en-US" dirty="0">
              <a:solidFill>
                <a:srgbClr val="155F90"/>
              </a:solidFill>
            </a:endParaRPr>
          </a:p>
        </p:txBody>
      </p:sp>
    </p:spTree>
    <p:extLst>
      <p:ext uri="{BB962C8B-B14F-4D97-AF65-F5344CB8AC3E}">
        <p14:creationId xmlns:p14="http://schemas.microsoft.com/office/powerpoint/2010/main" val="45986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AF609-1BCD-6119-E418-D2B189DFFE0E}"/>
              </a:ext>
            </a:extLst>
          </p:cNvPr>
          <p:cNvSpPr>
            <a:spLocks noGrp="1"/>
          </p:cNvSpPr>
          <p:nvPr>
            <p:ph type="title"/>
          </p:nvPr>
        </p:nvSpPr>
        <p:spPr>
          <a:xfrm>
            <a:off x="1273800" y="216000"/>
            <a:ext cx="10918200" cy="720000"/>
          </a:xfrm>
        </p:spPr>
        <p:txBody>
          <a:bodyPr>
            <a:normAutofit/>
          </a:bodyPr>
          <a:lstStyle/>
          <a:p>
            <a:r>
              <a:rPr kumimoji="1" lang="ja-JP" altLang="en-US" dirty="0"/>
              <a:t>授業担当教員が</a:t>
            </a:r>
            <a:r>
              <a:rPr kumimoji="1" lang="en-US" altLang="ja-JP" b="1" dirty="0"/>
              <a:t>UTAS</a:t>
            </a:r>
            <a:r>
              <a:rPr kumimoji="1" lang="ja-JP" altLang="en-US" b="1" dirty="0"/>
              <a:t>でしなければならない</a:t>
            </a:r>
            <a:r>
              <a:rPr kumimoji="1" lang="ja-JP" altLang="en-US" dirty="0"/>
              <a:t>こと</a:t>
            </a:r>
          </a:p>
        </p:txBody>
      </p:sp>
      <p:sp>
        <p:nvSpPr>
          <p:cNvPr id="3" name="コンテンツ プレースホルダー 2">
            <a:extLst>
              <a:ext uri="{FF2B5EF4-FFF2-40B4-BE49-F238E27FC236}">
                <a16:creationId xmlns:a16="http://schemas.microsoft.com/office/drawing/2014/main" id="{273DC7BA-18F1-8E87-0044-376161389077}"/>
              </a:ext>
            </a:extLst>
          </p:cNvPr>
          <p:cNvSpPr>
            <a:spLocks noGrp="1"/>
          </p:cNvSpPr>
          <p:nvPr>
            <p:ph idx="1"/>
          </p:nvPr>
        </p:nvSpPr>
        <p:spPr/>
        <p:txBody>
          <a:bodyPr>
            <a:normAutofit/>
          </a:bodyPr>
          <a:lstStyle/>
          <a:p>
            <a:pPr marL="514350" indent="-514350">
              <a:lnSpc>
                <a:spcPct val="100000"/>
              </a:lnSpc>
              <a:buFont typeface="+mj-lt"/>
              <a:buAutoNum type="arabicPeriod"/>
            </a:pPr>
            <a:r>
              <a:rPr kumimoji="1" lang="ja-JP" altLang="en-US" b="1">
                <a:solidFill>
                  <a:srgbClr val="155F90"/>
                </a:solidFill>
              </a:rPr>
              <a:t>授業</a:t>
            </a:r>
            <a:r>
              <a:rPr kumimoji="1" lang="ja-JP" altLang="en-US" b="1" dirty="0">
                <a:solidFill>
                  <a:srgbClr val="155F90"/>
                </a:solidFill>
              </a:rPr>
              <a:t>のシラバスを登録する</a:t>
            </a:r>
            <a:endParaRPr kumimoji="1" lang="en-US" altLang="ja-JP" b="1" dirty="0">
              <a:solidFill>
                <a:srgbClr val="155F90"/>
              </a:solidFill>
            </a:endParaRPr>
          </a:p>
          <a:p>
            <a:pPr lvl="1">
              <a:lnSpc>
                <a:spcPct val="100000"/>
              </a:lnSpc>
            </a:pPr>
            <a:r>
              <a:rPr lang="ja-JP" altLang="en-US" dirty="0"/>
              <a:t>参照：</a:t>
            </a:r>
            <a:r>
              <a:rPr lang="ja-JP" altLang="en-US" b="1" dirty="0">
                <a:solidFill>
                  <a:srgbClr val="155F90"/>
                </a:solidFill>
              </a:rPr>
              <a:t>シラバス作成のためのガイドライン</a:t>
            </a:r>
            <a:r>
              <a:rPr lang="ja-JP" altLang="en-US" sz="1600" dirty="0"/>
              <a:t>（和／英）</a:t>
            </a:r>
            <a:endParaRPr kumimoji="1" lang="en-US" altLang="ja-JP" sz="1600" dirty="0"/>
          </a:p>
          <a:p>
            <a:pPr lvl="1">
              <a:lnSpc>
                <a:spcPct val="100000"/>
              </a:lnSpc>
            </a:pPr>
            <a:r>
              <a:rPr lang="ja-JP" altLang="en-US" dirty="0"/>
              <a:t>参照：</a:t>
            </a:r>
            <a:r>
              <a:rPr lang="en-US" altLang="ja-JP" dirty="0"/>
              <a:t>UTAS</a:t>
            </a:r>
            <a:r>
              <a:rPr lang="ja-JP" altLang="en-US" dirty="0"/>
              <a:t>マニュアル（教員）</a:t>
            </a:r>
            <a:r>
              <a:rPr lang="ja-JP" altLang="en-US" sz="1600" dirty="0"/>
              <a:t>（現在は日本語版のみ提供）</a:t>
            </a:r>
            <a:r>
              <a:rPr lang="en-US" altLang="ja-JP" dirty="0"/>
              <a:t>32</a:t>
            </a:r>
            <a:r>
              <a:rPr lang="ja-JP" altLang="en-US" dirty="0"/>
              <a:t>～</a:t>
            </a:r>
            <a:r>
              <a:rPr lang="en-US" altLang="ja-JP" dirty="0"/>
              <a:t>47</a:t>
            </a:r>
            <a:r>
              <a:rPr lang="ja-JP" altLang="en-US" dirty="0"/>
              <a:t>ページ</a:t>
            </a:r>
            <a:endParaRPr kumimoji="1" lang="en-US" altLang="ja-JP" dirty="0"/>
          </a:p>
          <a:p>
            <a:pPr marL="514350" indent="-514350">
              <a:lnSpc>
                <a:spcPct val="100000"/>
              </a:lnSpc>
              <a:buFont typeface="+mj-lt"/>
              <a:buAutoNum type="arabicPeriod"/>
            </a:pPr>
            <a:r>
              <a:rPr kumimoji="1" lang="ja-JP" altLang="en-US" b="1" dirty="0">
                <a:solidFill>
                  <a:srgbClr val="155F90"/>
                </a:solidFill>
              </a:rPr>
              <a:t>授業の履修登録者一覧を確認する</a:t>
            </a:r>
            <a:endParaRPr kumimoji="1" lang="en-US" altLang="ja-JP" b="1" dirty="0">
              <a:solidFill>
                <a:srgbClr val="155F90"/>
              </a:solidFill>
            </a:endParaRPr>
          </a:p>
          <a:p>
            <a:pPr lvl="1">
              <a:lnSpc>
                <a:spcPct val="100000"/>
              </a:lnSpc>
            </a:pPr>
            <a:r>
              <a:rPr lang="ja-JP" altLang="en-US" dirty="0"/>
              <a:t>参照：</a:t>
            </a:r>
            <a:r>
              <a:rPr lang="en-US" altLang="ja-JP" dirty="0"/>
              <a:t>UTAS</a:t>
            </a:r>
            <a:r>
              <a:rPr lang="ja-JP" altLang="en-US" dirty="0"/>
              <a:t>マニュアル（教員）</a:t>
            </a:r>
            <a:r>
              <a:rPr lang="ja-JP" altLang="en-US" sz="1600" dirty="0"/>
              <a:t>（現在は日本語版のみ提供）</a:t>
            </a:r>
            <a:r>
              <a:rPr lang="en-US" altLang="ja-JP" dirty="0"/>
              <a:t>7</a:t>
            </a:r>
            <a:r>
              <a:rPr lang="ja-JP" altLang="en-US" dirty="0"/>
              <a:t>～</a:t>
            </a:r>
            <a:r>
              <a:rPr lang="en-US" altLang="ja-JP" dirty="0"/>
              <a:t>12</a:t>
            </a:r>
            <a:r>
              <a:rPr lang="ja-JP" altLang="en-US" dirty="0"/>
              <a:t>ページ</a:t>
            </a:r>
            <a:endParaRPr kumimoji="1" lang="en-US" altLang="ja-JP" dirty="0"/>
          </a:p>
          <a:p>
            <a:pPr marL="514350" indent="-514350">
              <a:lnSpc>
                <a:spcPct val="100000"/>
              </a:lnSpc>
              <a:buFont typeface="+mj-lt"/>
              <a:buAutoNum type="arabicPeriod"/>
            </a:pPr>
            <a:r>
              <a:rPr kumimoji="1" lang="ja-JP" altLang="en-US" b="1" dirty="0">
                <a:solidFill>
                  <a:srgbClr val="155F90"/>
                </a:solidFill>
              </a:rPr>
              <a:t>学生に授業の成績を付与する</a:t>
            </a:r>
            <a:endParaRPr kumimoji="1" lang="en-US" altLang="ja-JP" b="1" dirty="0">
              <a:solidFill>
                <a:srgbClr val="155F90"/>
              </a:solidFill>
            </a:endParaRPr>
          </a:p>
          <a:p>
            <a:pPr lvl="1">
              <a:lnSpc>
                <a:spcPct val="100000"/>
              </a:lnSpc>
            </a:pPr>
            <a:r>
              <a:rPr lang="ja-JP" altLang="en-US" dirty="0"/>
              <a:t>参照：</a:t>
            </a:r>
            <a:r>
              <a:rPr lang="en-US" altLang="ja-JP" dirty="0"/>
              <a:t>UTAS</a:t>
            </a:r>
            <a:r>
              <a:rPr lang="ja-JP" altLang="en-US"/>
              <a:t>マニュアル（教員</a:t>
            </a:r>
            <a:r>
              <a:rPr lang="ja-JP" altLang="en-US" dirty="0"/>
              <a:t>）</a:t>
            </a:r>
            <a:r>
              <a:rPr lang="ja-JP" altLang="en-US" sz="1600" dirty="0"/>
              <a:t>（現在は</a:t>
            </a:r>
            <a:r>
              <a:rPr lang="ja-JP" altLang="en-US" sz="1600"/>
              <a:t>日本語版のみ</a:t>
            </a:r>
            <a:r>
              <a:rPr lang="ja-JP" altLang="en-US" sz="1600" dirty="0"/>
              <a:t>提供）</a:t>
            </a:r>
            <a:r>
              <a:rPr lang="en-US" altLang="ja-JP" dirty="0"/>
              <a:t>13</a:t>
            </a:r>
            <a:r>
              <a:rPr lang="ja-JP" altLang="en-US" dirty="0"/>
              <a:t>～</a:t>
            </a:r>
            <a:r>
              <a:rPr lang="en-US" altLang="ja-JP" dirty="0"/>
              <a:t>31</a:t>
            </a:r>
            <a:r>
              <a:rPr lang="ja-JP" altLang="en-US"/>
              <a:t>ページ</a:t>
            </a:r>
            <a:endParaRPr lang="en-US" altLang="ja-JP" dirty="0"/>
          </a:p>
          <a:p>
            <a:pPr lvl="1">
              <a:lnSpc>
                <a:spcPct val="100000"/>
              </a:lnSpc>
            </a:pPr>
            <a:endParaRPr kumimoji="1" lang="en-US" altLang="ja-JP" dirty="0"/>
          </a:p>
          <a:p>
            <a:pPr marL="0" indent="0">
              <a:lnSpc>
                <a:spcPct val="100000"/>
              </a:lnSpc>
              <a:buNone/>
            </a:pPr>
            <a:r>
              <a:rPr kumimoji="1" lang="ja-JP" altLang="en-US" b="1">
                <a:solidFill>
                  <a:srgbClr val="FF0000"/>
                </a:solidFill>
              </a:rPr>
              <a:t>基本的に、授業を開講する学部・研究科の指示に従ってください</a:t>
            </a:r>
            <a:endParaRPr kumimoji="1" lang="en-US" altLang="ja-JP" b="1" dirty="0">
              <a:solidFill>
                <a:srgbClr val="FF0000"/>
              </a:solidFill>
            </a:endParaRPr>
          </a:p>
          <a:p>
            <a:pPr marL="0" indent="0">
              <a:lnSpc>
                <a:spcPct val="100000"/>
              </a:lnSpc>
              <a:buNone/>
            </a:pPr>
            <a:r>
              <a:rPr lang="ja-JP" altLang="en-US" b="1">
                <a:solidFill>
                  <a:srgbClr val="FF0000"/>
                </a:solidFill>
              </a:rPr>
              <a:t>（入力の時期、内容、方法など）</a:t>
            </a:r>
            <a:endParaRPr lang="en-US" altLang="ja-JP" sz="2000" b="1" dirty="0">
              <a:solidFill>
                <a:srgbClr val="FF0000"/>
              </a:solidFill>
            </a:endParaRPr>
          </a:p>
          <a:p>
            <a:pPr marL="0" indent="0">
              <a:lnSpc>
                <a:spcPct val="100000"/>
              </a:lnSpc>
              <a:buNone/>
            </a:pPr>
            <a:endParaRPr kumimoji="1" lang="en-US" altLang="ja-JP" sz="1200" dirty="0"/>
          </a:p>
          <a:p>
            <a:pPr lvl="1">
              <a:lnSpc>
                <a:spcPct val="100000"/>
              </a:lnSpc>
            </a:pPr>
            <a:endParaRPr kumimoji="1" lang="en-US" altLang="ja-JP" dirty="0"/>
          </a:p>
        </p:txBody>
      </p:sp>
      <p:sp>
        <p:nvSpPr>
          <p:cNvPr id="4" name="日付プレースホルダー 3">
            <a:extLst>
              <a:ext uri="{FF2B5EF4-FFF2-40B4-BE49-F238E27FC236}">
                <a16:creationId xmlns:a16="http://schemas.microsoft.com/office/drawing/2014/main" id="{6DAB14FE-987C-279A-07BE-FFA470442ED7}"/>
              </a:ext>
            </a:extLst>
          </p:cNvPr>
          <p:cNvSpPr>
            <a:spLocks noGrp="1"/>
          </p:cNvSpPr>
          <p:nvPr>
            <p:ph type="dt" sz="half" idx="10"/>
          </p:nvPr>
        </p:nvSpPr>
        <p:spPr/>
        <p:txBody>
          <a:bodyPr/>
          <a:lstStyle/>
          <a:p>
            <a:r>
              <a:rPr kumimoji="1" lang="en-US" altLang="ja-JP" dirty="0"/>
              <a:t>2025/3/12</a:t>
            </a:r>
            <a:endParaRPr kumimoji="1" lang="ja-JP" altLang="en-US" dirty="0"/>
          </a:p>
        </p:txBody>
      </p:sp>
      <p:sp>
        <p:nvSpPr>
          <p:cNvPr id="5" name="フッター プレースホルダー 4">
            <a:extLst>
              <a:ext uri="{FF2B5EF4-FFF2-40B4-BE49-F238E27FC236}">
                <a16:creationId xmlns:a16="http://schemas.microsoft.com/office/drawing/2014/main" id="{E81A931D-F9A0-2D43-F14A-030B963C94D1}"/>
              </a:ext>
            </a:extLst>
          </p:cNvPr>
          <p:cNvSpPr>
            <a:spLocks noGrp="1"/>
          </p:cNvSpPr>
          <p:nvPr>
            <p:ph type="ftr" sz="quarter" idx="11"/>
          </p:nvPr>
        </p:nvSpPr>
        <p:spPr/>
        <p:txBody>
          <a:bodyPr/>
          <a:lstStyle/>
          <a:p>
            <a:r>
              <a:rPr kumimoji="1"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1A040F5F-AB61-9411-A445-DC01D2F6FDDF}"/>
              </a:ext>
            </a:extLst>
          </p:cNvPr>
          <p:cNvSpPr>
            <a:spLocks noGrp="1"/>
          </p:cNvSpPr>
          <p:nvPr>
            <p:ph type="sldNum" sz="quarter" idx="12"/>
          </p:nvPr>
        </p:nvSpPr>
        <p:spPr/>
        <p:txBody>
          <a:bodyPr/>
          <a:lstStyle/>
          <a:p>
            <a:fld id="{238D974C-B194-4AA9-B594-062E052A82EF}" type="slidenum">
              <a:rPr kumimoji="1" lang="ja-JP" altLang="en-US" smtClean="0"/>
              <a:t>8</a:t>
            </a:fld>
            <a:endParaRPr kumimoji="1" lang="ja-JP" altLang="en-US"/>
          </a:p>
        </p:txBody>
      </p:sp>
    </p:spTree>
    <p:extLst>
      <p:ext uri="{BB962C8B-B14F-4D97-AF65-F5344CB8AC3E}">
        <p14:creationId xmlns:p14="http://schemas.microsoft.com/office/powerpoint/2010/main" val="83333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D3785925-6FAC-BA17-C838-D38371F97544}"/>
              </a:ext>
            </a:extLst>
          </p:cNvPr>
          <p:cNvPicPr>
            <a:picLocks noChangeAspect="1"/>
          </p:cNvPicPr>
          <p:nvPr/>
        </p:nvPicPr>
        <p:blipFill>
          <a:blip r:embed="rId2">
            <a:extLst>
              <a:ext uri="{28A0092B-C50C-407E-A947-70E740481C1C}">
                <a14:useLocalDpi xmlns:a14="http://schemas.microsoft.com/office/drawing/2010/main" val="0"/>
              </a:ext>
            </a:extLst>
          </a:blip>
          <a:srcRect b="22942"/>
          <a:stretch/>
        </p:blipFill>
        <p:spPr>
          <a:xfrm>
            <a:off x="2961706" y="2721423"/>
            <a:ext cx="6843395" cy="2885293"/>
          </a:xfrm>
          <a:prstGeom prst="rect">
            <a:avLst/>
          </a:prstGeom>
        </p:spPr>
      </p:pic>
      <p:sp>
        <p:nvSpPr>
          <p:cNvPr id="2" name="タイトル 1">
            <a:extLst>
              <a:ext uri="{FF2B5EF4-FFF2-40B4-BE49-F238E27FC236}">
                <a16:creationId xmlns:a16="http://schemas.microsoft.com/office/drawing/2014/main" id="{05EA983C-AC06-05EE-D6F1-258E37E27BFD}"/>
              </a:ext>
            </a:extLst>
          </p:cNvPr>
          <p:cNvSpPr>
            <a:spLocks noGrp="1"/>
          </p:cNvSpPr>
          <p:nvPr>
            <p:ph type="title"/>
          </p:nvPr>
        </p:nvSpPr>
        <p:spPr/>
        <p:txBody>
          <a:bodyPr/>
          <a:lstStyle/>
          <a:p>
            <a:r>
              <a:rPr kumimoji="1" lang="ja-JP" altLang="en-US"/>
              <a:t>シラバス入力と成績報告</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0FF6FF71-B624-A880-3CD0-DB68F422B145}"/>
              </a:ext>
            </a:extLst>
          </p:cNvPr>
          <p:cNvSpPr>
            <a:spLocks noGrp="1"/>
          </p:cNvSpPr>
          <p:nvPr>
            <p:ph idx="1"/>
          </p:nvPr>
        </p:nvSpPr>
        <p:spPr>
          <a:xfrm>
            <a:off x="415635" y="1251284"/>
            <a:ext cx="11305309" cy="5174716"/>
          </a:xfrm>
        </p:spPr>
        <p:txBody>
          <a:bodyPr/>
          <a:lstStyle/>
          <a:p>
            <a:r>
              <a:rPr kumimoji="1" lang="ja-JP" altLang="en-US"/>
              <a:t>メニューから「シラバス」や「成績</a:t>
            </a:r>
            <a:r>
              <a:rPr lang="ja-JP" altLang="en-US"/>
              <a:t>・定期試験</a:t>
            </a:r>
            <a:r>
              <a:rPr kumimoji="1" lang="ja-JP" altLang="en-US"/>
              <a:t>」を選んでください</a:t>
            </a:r>
            <a:endParaRPr kumimoji="1" lang="en-US" altLang="ja-JP" dirty="0"/>
          </a:p>
        </p:txBody>
      </p:sp>
      <p:sp>
        <p:nvSpPr>
          <p:cNvPr id="4" name="日付プレースホルダー 3">
            <a:extLst>
              <a:ext uri="{FF2B5EF4-FFF2-40B4-BE49-F238E27FC236}">
                <a16:creationId xmlns:a16="http://schemas.microsoft.com/office/drawing/2014/main" id="{D4F16C57-F59D-4B8A-3DD2-D6321FE71C57}"/>
              </a:ext>
            </a:extLst>
          </p:cNvPr>
          <p:cNvSpPr>
            <a:spLocks noGrp="1"/>
          </p:cNvSpPr>
          <p:nvPr>
            <p:ph type="dt" sz="half" idx="10"/>
          </p:nvPr>
        </p:nvSpPr>
        <p:spPr/>
        <p:txBody>
          <a:bodyPr/>
          <a:lstStyle/>
          <a:p>
            <a:r>
              <a:rPr lang="en-US" altLang="ja-JP" dirty="0"/>
              <a:t>2025/3/12</a:t>
            </a:r>
          </a:p>
        </p:txBody>
      </p:sp>
      <p:sp>
        <p:nvSpPr>
          <p:cNvPr id="5" name="フッター プレースホルダー 4">
            <a:extLst>
              <a:ext uri="{FF2B5EF4-FFF2-40B4-BE49-F238E27FC236}">
                <a16:creationId xmlns:a16="http://schemas.microsoft.com/office/drawing/2014/main" id="{58E4D215-0F32-917A-116C-8BBF48917746}"/>
              </a:ext>
            </a:extLst>
          </p:cNvPr>
          <p:cNvSpPr>
            <a:spLocks noGrp="1"/>
          </p:cNvSpPr>
          <p:nvPr>
            <p:ph type="ftr" sz="quarter" idx="11"/>
          </p:nvPr>
        </p:nvSpPr>
        <p:spPr/>
        <p:txBody>
          <a:bodyPr/>
          <a:lstStyle/>
          <a:p>
            <a:r>
              <a:rPr lang="ja-JP" altLang="en-US" dirty="0"/>
              <a:t>東京大学における情報システムとコミュニケーションツール説明会</a:t>
            </a:r>
          </a:p>
        </p:txBody>
      </p:sp>
      <p:sp>
        <p:nvSpPr>
          <p:cNvPr id="6" name="スライド番号プレースホルダー 5">
            <a:extLst>
              <a:ext uri="{FF2B5EF4-FFF2-40B4-BE49-F238E27FC236}">
                <a16:creationId xmlns:a16="http://schemas.microsoft.com/office/drawing/2014/main" id="{849470BF-BFEF-A4EE-59AC-343783E1FEA1}"/>
              </a:ext>
            </a:extLst>
          </p:cNvPr>
          <p:cNvSpPr>
            <a:spLocks noGrp="1"/>
          </p:cNvSpPr>
          <p:nvPr>
            <p:ph type="sldNum" sz="quarter" idx="12"/>
          </p:nvPr>
        </p:nvSpPr>
        <p:spPr/>
        <p:txBody>
          <a:bodyPr/>
          <a:lstStyle/>
          <a:p>
            <a:fld id="{EDF77D8D-9987-453A-9A05-EB91CA595C68}" type="slidenum">
              <a:rPr lang="ja-JP" altLang="en-US" smtClean="0"/>
              <a:pPr/>
              <a:t>9</a:t>
            </a:fld>
            <a:endParaRPr lang="ja-JP" altLang="en-US"/>
          </a:p>
        </p:txBody>
      </p:sp>
      <p:sp>
        <p:nvSpPr>
          <p:cNvPr id="8" name="正方形/長方形 7">
            <a:extLst>
              <a:ext uri="{FF2B5EF4-FFF2-40B4-BE49-F238E27FC236}">
                <a16:creationId xmlns:a16="http://schemas.microsoft.com/office/drawing/2014/main" id="{D49F3656-82E0-4731-089A-6A9660D16A8F}"/>
              </a:ext>
            </a:extLst>
          </p:cNvPr>
          <p:cNvSpPr/>
          <p:nvPr/>
        </p:nvSpPr>
        <p:spPr>
          <a:xfrm>
            <a:off x="4694662" y="313443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D1746C43-843E-DC08-E002-A06ADE8394F7}"/>
              </a:ext>
            </a:extLst>
          </p:cNvPr>
          <p:cNvSpPr/>
          <p:nvPr/>
        </p:nvSpPr>
        <p:spPr>
          <a:xfrm>
            <a:off x="1006272" y="3489400"/>
            <a:ext cx="1508693" cy="649316"/>
          </a:xfrm>
          <a:prstGeom prst="wedgeRoundRectCallout">
            <a:avLst>
              <a:gd name="adj1" fmla="val 193335"/>
              <a:gd name="adj2" fmla="val -60092"/>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成績報告</a:t>
            </a:r>
            <a:endParaRPr lang="en-US" altLang="ja-JP" sz="2000" dirty="0"/>
          </a:p>
        </p:txBody>
      </p:sp>
      <p:sp>
        <p:nvSpPr>
          <p:cNvPr id="10" name="角丸四角形吹き出し 9">
            <a:extLst>
              <a:ext uri="{FF2B5EF4-FFF2-40B4-BE49-F238E27FC236}">
                <a16:creationId xmlns:a16="http://schemas.microsoft.com/office/drawing/2014/main" id="{A4667EE9-41B7-3961-6B7A-5A1AE3C3A48D}"/>
              </a:ext>
            </a:extLst>
          </p:cNvPr>
          <p:cNvSpPr/>
          <p:nvPr/>
        </p:nvSpPr>
        <p:spPr>
          <a:xfrm>
            <a:off x="1006272" y="2250535"/>
            <a:ext cx="1796725" cy="649316"/>
          </a:xfrm>
          <a:prstGeom prst="wedgeRoundRectCallout">
            <a:avLst>
              <a:gd name="adj1" fmla="val 209883"/>
              <a:gd name="adj2" fmla="val 8390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シラバス入力</a:t>
            </a:r>
            <a:endParaRPr lang="en-US" altLang="ja-JP" sz="2000" dirty="0"/>
          </a:p>
        </p:txBody>
      </p:sp>
      <p:sp>
        <p:nvSpPr>
          <p:cNvPr id="11" name="正方形/長方形 10">
            <a:extLst>
              <a:ext uri="{FF2B5EF4-FFF2-40B4-BE49-F238E27FC236}">
                <a16:creationId xmlns:a16="http://schemas.microsoft.com/office/drawing/2014/main" id="{73EC377C-CA2D-1F24-1E55-68B060534406}"/>
              </a:ext>
            </a:extLst>
          </p:cNvPr>
          <p:cNvSpPr/>
          <p:nvPr/>
        </p:nvSpPr>
        <p:spPr>
          <a:xfrm>
            <a:off x="5486792" y="313443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B96F1A16-F517-55F9-7191-F96DB5A328F5}"/>
              </a:ext>
            </a:extLst>
          </p:cNvPr>
          <p:cNvSpPr/>
          <p:nvPr/>
        </p:nvSpPr>
        <p:spPr>
          <a:xfrm>
            <a:off x="6770192" y="313443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141696FB-A8D6-2179-425A-EA4D4E2F6F59}"/>
              </a:ext>
            </a:extLst>
          </p:cNvPr>
          <p:cNvSpPr/>
          <p:nvPr/>
        </p:nvSpPr>
        <p:spPr>
          <a:xfrm>
            <a:off x="8839380" y="3007240"/>
            <a:ext cx="1573913" cy="649316"/>
          </a:xfrm>
          <a:prstGeom prst="wedgeRoundRectCallout">
            <a:avLst>
              <a:gd name="adj1" fmla="val -157801"/>
              <a:gd name="adj2" fmla="val 2256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pic>
        <p:nvPicPr>
          <p:cNvPr id="14" name="図 13" descr="ロゴ&#10;&#10;自動的に生成された説明">
            <a:extLst>
              <a:ext uri="{FF2B5EF4-FFF2-40B4-BE49-F238E27FC236}">
                <a16:creationId xmlns:a16="http://schemas.microsoft.com/office/drawing/2014/main" id="{0287EEB1-D617-EF0E-8144-A985F316A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noFill/>
          </a:ln>
        </p:spPr>
      </p:pic>
    </p:spTree>
    <p:extLst>
      <p:ext uri="{BB962C8B-B14F-4D97-AF65-F5344CB8AC3E}">
        <p14:creationId xmlns:p14="http://schemas.microsoft.com/office/powerpoint/2010/main" val="3957111919"/>
      </p:ext>
    </p:extLst>
  </p:cSld>
  <p:clrMapOvr>
    <a:masterClrMapping/>
  </p:clrMapOvr>
</p:sld>
</file>

<file path=ppt/theme/theme1.xml><?xml version="1.0" encoding="utf-8"?>
<a:theme xmlns:a="http://schemas.openxmlformats.org/drawingml/2006/main" name="Office テーマ">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877763BC7A02A247BF541BEEA2238C01" ma:contentTypeVersion="14" ma:contentTypeDescription="新しいドキュメントを作成します。" ma:contentTypeScope="" ma:versionID="ad27d2933186c9f45b16420b923bc165">
  <xsd:schema xmlns:xsd="http://www.w3.org/2001/XMLSchema" xmlns:xs="http://www.w3.org/2001/XMLSchema" xmlns:p="http://schemas.microsoft.com/office/2006/metadata/properties" xmlns:ns2="f7d78b45-837d-4ce6-9082-fef648083af7" xmlns:ns3="b060e5a1-51d4-46e7-9a5b-f495fb1d1068" targetNamespace="http://schemas.microsoft.com/office/2006/metadata/properties" ma:root="true" ma:fieldsID="411a77e0b3410c82da6a43fffdee55d4" ns2:_="" ns3:_="">
    <xsd:import namespace="f7d78b45-837d-4ce6-9082-fef648083af7"/>
    <xsd:import namespace="b060e5a1-51d4-46e7-9a5b-f495fb1d106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LengthInSecond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d78b45-837d-4ce6-9082-fef648083a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画像タグ" ma:readOnly="false" ma:fieldId="{5cf76f15-5ced-4ddc-b409-7134ff3c332f}" ma:taxonomyMulti="true" ma:sspId="43c67a92-a372-452b-99e4-c34048beba6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60e5a1-51d4-46e7-9a5b-f495fb1d106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26bb0f7-a36e-4c6f-ae28-e638033d25d5}" ma:internalName="TaxCatchAll" ma:showField="CatchAllData" ma:web="b060e5a1-51d4-46e7-9a5b-f495fb1d106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060e5a1-51d4-46e7-9a5b-f495fb1d1068" xsi:nil="true"/>
    <lcf76f155ced4ddcb4097134ff3c332f xmlns="f7d78b45-837d-4ce6-9082-fef648083af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4C8FEF-BE1E-4511-8D48-C1BF7A630F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d78b45-837d-4ce6-9082-fef648083af7"/>
    <ds:schemaRef ds:uri="b060e5a1-51d4-46e7-9a5b-f495fb1d10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3B5A8C-C2D2-4C49-A03B-B41437F9A3AD}">
  <ds:schemaRefs>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7d78b45-837d-4ce6-9082-fef648083af7"/>
    <ds:schemaRef ds:uri="http://purl.org/dc/terms/"/>
    <ds:schemaRef ds:uri="b060e5a1-51d4-46e7-9a5b-f495fb1d1068"/>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130639F-8A0E-4631-BB2C-1307E9C184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2491</TotalTime>
  <Words>3319</Words>
  <Application>Microsoft Macintosh PowerPoint</Application>
  <PresentationFormat>ワイド画面</PresentationFormat>
  <Paragraphs>444</Paragraphs>
  <Slides>51</Slides>
  <Notes>2</Notes>
  <HiddenSlides>0</HiddenSlides>
  <MMClips>17</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BIZ UDPMincho</vt:lpstr>
      <vt:lpstr>Open Sans Variable</vt:lpstr>
      <vt:lpstr>メイリオ</vt:lpstr>
      <vt:lpstr>游ゴシック</vt:lpstr>
      <vt:lpstr>Arial</vt:lpstr>
      <vt:lpstr>Calibri</vt:lpstr>
      <vt:lpstr>Consolas</vt:lpstr>
      <vt:lpstr>Courier New</vt:lpstr>
      <vt:lpstr>Helvetica Neue</vt:lpstr>
      <vt:lpstr>Office テーマ</vt:lpstr>
      <vt:lpstr>Part III: 東京大学での 教育活動に利用するシステム – UTASとUTOL</vt:lpstr>
      <vt:lpstr>はじめに</vt:lpstr>
      <vt:lpstr>はじめに</vt:lpstr>
      <vt:lpstr>授業の流れ</vt:lpstr>
      <vt:lpstr>各システムへのリンク</vt:lpstr>
      <vt:lpstr>UTAS</vt:lpstr>
      <vt:lpstr>UTASにログインする</vt:lpstr>
      <vt:lpstr>授業担当教員がUTASでしなければならないこと</vt:lpstr>
      <vt:lpstr>シラバス入力と成績報告 </vt:lpstr>
      <vt:lpstr>授業担当教員がUTASでできること</vt:lpstr>
      <vt:lpstr>シラバス作成のガイドラインとマニュアル</vt:lpstr>
      <vt:lpstr>UTOL</vt:lpstr>
      <vt:lpstr>UTOLへのログイン</vt:lpstr>
      <vt:lpstr>LMS（学習管理システム）としての UTOL の利用推奨</vt:lpstr>
      <vt:lpstr>UTAS での登録と UTOL での登録の違い</vt:lpstr>
      <vt:lpstr>授業担当教員がUTOLでしなければならないこと</vt:lpstr>
      <vt:lpstr>学生から見た UTAS と UTOL の登録の違い</vt:lpstr>
      <vt:lpstr>授業担当教員がUTOLでできること</vt:lpstr>
      <vt:lpstr>UTOL: 詳細マニュアル</vt:lpstr>
      <vt:lpstr>UTOL の基本</vt:lpstr>
      <vt:lpstr>UTOL の基本</vt:lpstr>
      <vt:lpstr>授業時間外の学生との連絡方法</vt:lpstr>
      <vt:lpstr>授業時間外のコミュニケーション</vt:lpstr>
      <vt:lpstr>授業時間外のコミュニケーション</vt:lpstr>
      <vt:lpstr>授業時間外のコミュニケーション</vt:lpstr>
      <vt:lpstr>授業時間外のコミュニケーション</vt:lpstr>
      <vt:lpstr>UTOLコースのUTokyo Slack連携</vt:lpstr>
      <vt:lpstr>オンライン授業情報の掲示</vt:lpstr>
      <vt:lpstr>オンライン授業情報の掲示</vt:lpstr>
      <vt:lpstr>オンライン授業の掲示</vt:lpstr>
      <vt:lpstr>教材の登録（配布）</vt:lpstr>
      <vt:lpstr>教材の登録（配布）</vt:lpstr>
      <vt:lpstr>教材の登録（配布）</vt:lpstr>
      <vt:lpstr>教材の登録（配布）</vt:lpstr>
      <vt:lpstr>課題の登録（出題）</vt:lpstr>
      <vt:lpstr>課題の登録（出題）</vt:lpstr>
      <vt:lpstr>提出物の回収</vt:lpstr>
      <vt:lpstr>提出物の回収</vt:lpstr>
      <vt:lpstr>提出物の回収</vt:lpstr>
      <vt:lpstr>提出物に対する評価等</vt:lpstr>
      <vt:lpstr>提出物に対する評価等</vt:lpstr>
      <vt:lpstr>提出物に対する評価等</vt:lpstr>
      <vt:lpstr>テストの登録（出題）</vt:lpstr>
      <vt:lpstr>テストの登録（出題）</vt:lpstr>
      <vt:lpstr>テストの登録（出題）</vt:lpstr>
      <vt:lpstr>テストの登録（出題）</vt:lpstr>
      <vt:lpstr>テストの登録（出題）</vt:lpstr>
      <vt:lpstr>テストの採点</vt:lpstr>
      <vt:lpstr>出欠の確認</vt:lpstr>
      <vt:lpstr>休講・補講の登録と連絡</vt:lpstr>
      <vt:lpstr>UTOL についてより詳しくは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佐藤　寛也</dc:creator>
  <cp:lastModifiedBy>雨宮　智浩</cp:lastModifiedBy>
  <cp:revision>20</cp:revision>
  <dcterms:created xsi:type="dcterms:W3CDTF">2024-06-30T03:32:06Z</dcterms:created>
  <dcterms:modified xsi:type="dcterms:W3CDTF">2025-03-11T09:55:49Z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0x010100877763BC7A02A247BF541BEEA2238C01</vt:lpwstr>
  </property>
  <property fmtid="{D5CDD505-2E9C-101B-9397-08002B2CF9AE}" pid="3" name="MediaServiceImageTags">
    <vt:lpwstr/>
  </property>
</Properties>
</file>